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090" y="1028613"/>
            <a:ext cx="4162006" cy="94056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2108" y="253937"/>
            <a:ext cx="1555205" cy="156078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2679" y="6263532"/>
            <a:ext cx="8324849" cy="40234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207391" y="1"/>
            <a:ext cx="11080750" cy="10274300"/>
          </a:xfrm>
          <a:custGeom>
            <a:avLst/>
            <a:gdLst/>
            <a:ahLst/>
            <a:cxnLst/>
            <a:rect l="l" t="t" r="r" b="b"/>
            <a:pathLst>
              <a:path w="11080750" h="10274300">
                <a:moveTo>
                  <a:pt x="11080608" y="3721099"/>
                </a:moveTo>
                <a:lnTo>
                  <a:pt x="430231" y="3721099"/>
                </a:lnTo>
                <a:lnTo>
                  <a:pt x="503348" y="3695699"/>
                </a:lnTo>
                <a:lnTo>
                  <a:pt x="527405" y="3670299"/>
                </a:lnTo>
                <a:lnTo>
                  <a:pt x="559406" y="3619499"/>
                </a:lnTo>
                <a:lnTo>
                  <a:pt x="595882" y="3581399"/>
                </a:lnTo>
                <a:lnTo>
                  <a:pt x="636194" y="3555999"/>
                </a:lnTo>
                <a:lnTo>
                  <a:pt x="679703" y="3530599"/>
                </a:lnTo>
                <a:lnTo>
                  <a:pt x="725768" y="3505199"/>
                </a:lnTo>
                <a:lnTo>
                  <a:pt x="773752" y="3492499"/>
                </a:lnTo>
                <a:lnTo>
                  <a:pt x="823014" y="3492499"/>
                </a:lnTo>
                <a:lnTo>
                  <a:pt x="872915" y="3479799"/>
                </a:lnTo>
                <a:lnTo>
                  <a:pt x="917142" y="3479799"/>
                </a:lnTo>
                <a:lnTo>
                  <a:pt x="958002" y="3467099"/>
                </a:lnTo>
                <a:lnTo>
                  <a:pt x="994147" y="3441699"/>
                </a:lnTo>
                <a:lnTo>
                  <a:pt x="1024230" y="3416299"/>
                </a:lnTo>
                <a:lnTo>
                  <a:pt x="1046905" y="3378199"/>
                </a:lnTo>
                <a:lnTo>
                  <a:pt x="1060824" y="3340099"/>
                </a:lnTo>
                <a:lnTo>
                  <a:pt x="1074723" y="3289299"/>
                </a:lnTo>
                <a:lnTo>
                  <a:pt x="1089049" y="3238499"/>
                </a:lnTo>
                <a:lnTo>
                  <a:pt x="1103658" y="3187699"/>
                </a:lnTo>
                <a:lnTo>
                  <a:pt x="1133161" y="3086099"/>
                </a:lnTo>
                <a:lnTo>
                  <a:pt x="1147770" y="3035299"/>
                </a:lnTo>
                <a:lnTo>
                  <a:pt x="1162095" y="2984499"/>
                </a:lnTo>
                <a:lnTo>
                  <a:pt x="1175994" y="2933699"/>
                </a:lnTo>
                <a:lnTo>
                  <a:pt x="1189455" y="2882899"/>
                </a:lnTo>
                <a:lnTo>
                  <a:pt x="1203848" y="2844799"/>
                </a:lnTo>
                <a:lnTo>
                  <a:pt x="1219153" y="2793999"/>
                </a:lnTo>
                <a:lnTo>
                  <a:pt x="1235352" y="2743199"/>
                </a:lnTo>
                <a:lnTo>
                  <a:pt x="1252427" y="2692399"/>
                </a:lnTo>
                <a:lnTo>
                  <a:pt x="1270358" y="2654299"/>
                </a:lnTo>
                <a:lnTo>
                  <a:pt x="1289128" y="2603499"/>
                </a:lnTo>
                <a:lnTo>
                  <a:pt x="1308717" y="2552699"/>
                </a:lnTo>
                <a:lnTo>
                  <a:pt x="1329106" y="2514599"/>
                </a:lnTo>
                <a:lnTo>
                  <a:pt x="1350278" y="2463799"/>
                </a:lnTo>
                <a:lnTo>
                  <a:pt x="1372213" y="2425699"/>
                </a:lnTo>
                <a:lnTo>
                  <a:pt x="1394893" y="2374899"/>
                </a:lnTo>
                <a:lnTo>
                  <a:pt x="1418299" y="2336799"/>
                </a:lnTo>
                <a:lnTo>
                  <a:pt x="1442413" y="2285999"/>
                </a:lnTo>
                <a:lnTo>
                  <a:pt x="1467215" y="2247899"/>
                </a:lnTo>
                <a:lnTo>
                  <a:pt x="1492688" y="2197099"/>
                </a:lnTo>
                <a:lnTo>
                  <a:pt x="1518812" y="2158999"/>
                </a:lnTo>
                <a:lnTo>
                  <a:pt x="1545568" y="2120899"/>
                </a:lnTo>
                <a:lnTo>
                  <a:pt x="1572939" y="2070099"/>
                </a:lnTo>
                <a:lnTo>
                  <a:pt x="1600906" y="2031999"/>
                </a:lnTo>
                <a:lnTo>
                  <a:pt x="1629449" y="1993899"/>
                </a:lnTo>
                <a:lnTo>
                  <a:pt x="1658550" y="1955799"/>
                </a:lnTo>
                <a:lnTo>
                  <a:pt x="1688191" y="1917699"/>
                </a:lnTo>
                <a:lnTo>
                  <a:pt x="1718353" y="1866899"/>
                </a:lnTo>
                <a:lnTo>
                  <a:pt x="1749017" y="1828799"/>
                </a:lnTo>
                <a:lnTo>
                  <a:pt x="1780164" y="1790699"/>
                </a:lnTo>
                <a:lnTo>
                  <a:pt x="1811776" y="1752599"/>
                </a:lnTo>
                <a:lnTo>
                  <a:pt x="1843835" y="1714499"/>
                </a:lnTo>
                <a:lnTo>
                  <a:pt x="1876321" y="1676399"/>
                </a:lnTo>
                <a:lnTo>
                  <a:pt x="1909216" y="1638299"/>
                </a:lnTo>
                <a:lnTo>
                  <a:pt x="1942501" y="1600199"/>
                </a:lnTo>
                <a:lnTo>
                  <a:pt x="1976157" y="1562099"/>
                </a:lnTo>
                <a:lnTo>
                  <a:pt x="2010167" y="1523999"/>
                </a:lnTo>
                <a:lnTo>
                  <a:pt x="2044510" y="1485899"/>
                </a:lnTo>
                <a:lnTo>
                  <a:pt x="2079170" y="1447799"/>
                </a:lnTo>
                <a:lnTo>
                  <a:pt x="2149406" y="1371599"/>
                </a:lnTo>
                <a:lnTo>
                  <a:pt x="2220849" y="1295399"/>
                </a:lnTo>
                <a:lnTo>
                  <a:pt x="2293333" y="1219199"/>
                </a:lnTo>
                <a:lnTo>
                  <a:pt x="2329913" y="1193799"/>
                </a:lnTo>
                <a:lnTo>
                  <a:pt x="2477995" y="1041399"/>
                </a:lnTo>
                <a:lnTo>
                  <a:pt x="2515352" y="1015999"/>
                </a:lnTo>
                <a:lnTo>
                  <a:pt x="2627895" y="901699"/>
                </a:lnTo>
                <a:lnTo>
                  <a:pt x="2740707" y="800099"/>
                </a:lnTo>
                <a:lnTo>
                  <a:pt x="2815786" y="723899"/>
                </a:lnTo>
                <a:lnTo>
                  <a:pt x="2853223" y="698499"/>
                </a:lnTo>
                <a:lnTo>
                  <a:pt x="2927791" y="622299"/>
                </a:lnTo>
                <a:lnTo>
                  <a:pt x="2897805" y="584199"/>
                </a:lnTo>
                <a:lnTo>
                  <a:pt x="2873734" y="546099"/>
                </a:lnTo>
                <a:lnTo>
                  <a:pt x="2855522" y="507999"/>
                </a:lnTo>
                <a:lnTo>
                  <a:pt x="2843118" y="469899"/>
                </a:lnTo>
                <a:lnTo>
                  <a:pt x="2836467" y="431799"/>
                </a:lnTo>
                <a:lnTo>
                  <a:pt x="2835517" y="393699"/>
                </a:lnTo>
                <a:lnTo>
                  <a:pt x="2840214" y="355599"/>
                </a:lnTo>
                <a:lnTo>
                  <a:pt x="2850506" y="317499"/>
                </a:lnTo>
                <a:lnTo>
                  <a:pt x="2866337" y="292099"/>
                </a:lnTo>
                <a:lnTo>
                  <a:pt x="2887656" y="253999"/>
                </a:lnTo>
                <a:lnTo>
                  <a:pt x="2914410" y="228599"/>
                </a:lnTo>
                <a:lnTo>
                  <a:pt x="2946544" y="203199"/>
                </a:lnTo>
                <a:lnTo>
                  <a:pt x="2984005" y="190499"/>
                </a:lnTo>
                <a:lnTo>
                  <a:pt x="3026741" y="165099"/>
                </a:lnTo>
                <a:lnTo>
                  <a:pt x="3074698" y="152399"/>
                </a:lnTo>
                <a:lnTo>
                  <a:pt x="3127823" y="139699"/>
                </a:lnTo>
                <a:lnTo>
                  <a:pt x="3124318" y="114299"/>
                </a:lnTo>
                <a:lnTo>
                  <a:pt x="3122519" y="88899"/>
                </a:lnTo>
                <a:lnTo>
                  <a:pt x="3121856" y="76199"/>
                </a:lnTo>
                <a:lnTo>
                  <a:pt x="3237465" y="50799"/>
                </a:lnTo>
                <a:lnTo>
                  <a:pt x="3290225" y="38099"/>
                </a:lnTo>
                <a:lnTo>
                  <a:pt x="3438100" y="0"/>
                </a:lnTo>
                <a:lnTo>
                  <a:pt x="11080608" y="0"/>
                </a:lnTo>
                <a:lnTo>
                  <a:pt x="11080608" y="1092199"/>
                </a:lnTo>
                <a:lnTo>
                  <a:pt x="3224808" y="1092199"/>
                </a:lnTo>
                <a:lnTo>
                  <a:pt x="3202267" y="1130299"/>
                </a:lnTo>
                <a:lnTo>
                  <a:pt x="3195132" y="1142999"/>
                </a:lnTo>
                <a:lnTo>
                  <a:pt x="2958099" y="1142999"/>
                </a:lnTo>
                <a:lnTo>
                  <a:pt x="2206463" y="1854199"/>
                </a:lnTo>
                <a:lnTo>
                  <a:pt x="2242832" y="1904999"/>
                </a:lnTo>
                <a:lnTo>
                  <a:pt x="11080608" y="1904999"/>
                </a:lnTo>
                <a:lnTo>
                  <a:pt x="11080608" y="3009899"/>
                </a:lnTo>
                <a:lnTo>
                  <a:pt x="1636674" y="3009899"/>
                </a:lnTo>
                <a:lnTo>
                  <a:pt x="1509381" y="3263899"/>
                </a:lnTo>
                <a:lnTo>
                  <a:pt x="1560501" y="3276599"/>
                </a:lnTo>
                <a:lnTo>
                  <a:pt x="11080608" y="3276599"/>
                </a:lnTo>
                <a:lnTo>
                  <a:pt x="11080608" y="3721099"/>
                </a:lnTo>
                <a:close/>
              </a:path>
              <a:path w="11080750" h="10274300">
                <a:moveTo>
                  <a:pt x="11080608" y="1320799"/>
                </a:moveTo>
                <a:lnTo>
                  <a:pt x="3255116" y="1320799"/>
                </a:lnTo>
                <a:lnTo>
                  <a:pt x="3255116" y="1104899"/>
                </a:lnTo>
                <a:lnTo>
                  <a:pt x="3224808" y="1092199"/>
                </a:lnTo>
                <a:lnTo>
                  <a:pt x="11080608" y="1092199"/>
                </a:lnTo>
                <a:lnTo>
                  <a:pt x="11080608" y="1320799"/>
                </a:lnTo>
                <a:close/>
              </a:path>
              <a:path w="11080750" h="10274300">
                <a:moveTo>
                  <a:pt x="11080608" y="1904999"/>
                </a:moveTo>
                <a:lnTo>
                  <a:pt x="2242832" y="1904999"/>
                </a:lnTo>
                <a:lnTo>
                  <a:pt x="2406495" y="1816099"/>
                </a:lnTo>
                <a:lnTo>
                  <a:pt x="2538278" y="1739899"/>
                </a:lnTo>
                <a:lnTo>
                  <a:pt x="2581774" y="1701799"/>
                </a:lnTo>
                <a:lnTo>
                  <a:pt x="2800498" y="1574799"/>
                </a:lnTo>
                <a:lnTo>
                  <a:pt x="2848298" y="1549399"/>
                </a:lnTo>
                <a:lnTo>
                  <a:pt x="2889240" y="1523999"/>
                </a:lnTo>
                <a:lnTo>
                  <a:pt x="2923378" y="1485899"/>
                </a:lnTo>
                <a:lnTo>
                  <a:pt x="2950766" y="1460499"/>
                </a:lnTo>
                <a:lnTo>
                  <a:pt x="2971461" y="1422399"/>
                </a:lnTo>
                <a:lnTo>
                  <a:pt x="2985515" y="1384299"/>
                </a:lnTo>
                <a:lnTo>
                  <a:pt x="2992983" y="1346199"/>
                </a:lnTo>
                <a:lnTo>
                  <a:pt x="2993922" y="1295399"/>
                </a:lnTo>
                <a:lnTo>
                  <a:pt x="2988384" y="1244599"/>
                </a:lnTo>
                <a:lnTo>
                  <a:pt x="2976424" y="1193799"/>
                </a:lnTo>
                <a:lnTo>
                  <a:pt x="2958099" y="1142999"/>
                </a:lnTo>
                <a:lnTo>
                  <a:pt x="3195132" y="1142999"/>
                </a:lnTo>
                <a:lnTo>
                  <a:pt x="3180862" y="1168399"/>
                </a:lnTo>
                <a:lnTo>
                  <a:pt x="3161730" y="1206499"/>
                </a:lnTo>
                <a:lnTo>
                  <a:pt x="3146008" y="1244599"/>
                </a:lnTo>
                <a:lnTo>
                  <a:pt x="3153679" y="1257299"/>
                </a:lnTo>
                <a:lnTo>
                  <a:pt x="3180104" y="1269999"/>
                </a:lnTo>
                <a:lnTo>
                  <a:pt x="3216758" y="1295399"/>
                </a:lnTo>
                <a:lnTo>
                  <a:pt x="3255116" y="1320799"/>
                </a:lnTo>
                <a:lnTo>
                  <a:pt x="11080608" y="1320799"/>
                </a:lnTo>
                <a:lnTo>
                  <a:pt x="11080608" y="1904999"/>
                </a:lnTo>
                <a:close/>
              </a:path>
              <a:path w="11080750" h="10274300">
                <a:moveTo>
                  <a:pt x="11080608" y="3276599"/>
                </a:moveTo>
                <a:lnTo>
                  <a:pt x="1632858" y="3276599"/>
                </a:lnTo>
                <a:lnTo>
                  <a:pt x="1655990" y="3263899"/>
                </a:lnTo>
                <a:lnTo>
                  <a:pt x="1671689" y="3238499"/>
                </a:lnTo>
                <a:lnTo>
                  <a:pt x="1680901" y="3213099"/>
                </a:lnTo>
                <a:lnTo>
                  <a:pt x="1684577" y="3162299"/>
                </a:lnTo>
                <a:lnTo>
                  <a:pt x="1683662" y="3098799"/>
                </a:lnTo>
                <a:lnTo>
                  <a:pt x="1679105" y="3022599"/>
                </a:lnTo>
                <a:lnTo>
                  <a:pt x="1636674" y="3009899"/>
                </a:lnTo>
                <a:lnTo>
                  <a:pt x="11080608" y="3009899"/>
                </a:lnTo>
                <a:lnTo>
                  <a:pt x="11080608" y="3276599"/>
                </a:lnTo>
                <a:close/>
              </a:path>
              <a:path w="11080750" h="10274300">
                <a:moveTo>
                  <a:pt x="11080608" y="4635499"/>
                </a:moveTo>
                <a:lnTo>
                  <a:pt x="163711" y="4635499"/>
                </a:lnTo>
                <a:lnTo>
                  <a:pt x="242511" y="4483099"/>
                </a:lnTo>
                <a:lnTo>
                  <a:pt x="18233" y="4381499"/>
                </a:lnTo>
                <a:lnTo>
                  <a:pt x="115218" y="4343399"/>
                </a:lnTo>
                <a:lnTo>
                  <a:pt x="80134" y="4317999"/>
                </a:lnTo>
                <a:lnTo>
                  <a:pt x="51305" y="4279899"/>
                </a:lnTo>
                <a:lnTo>
                  <a:pt x="28804" y="4241799"/>
                </a:lnTo>
                <a:lnTo>
                  <a:pt x="12705" y="4203699"/>
                </a:lnTo>
                <a:lnTo>
                  <a:pt x="3079" y="4165599"/>
                </a:lnTo>
                <a:lnTo>
                  <a:pt x="0" y="4114799"/>
                </a:lnTo>
                <a:lnTo>
                  <a:pt x="3539" y="4076699"/>
                </a:lnTo>
                <a:lnTo>
                  <a:pt x="13771" y="4038599"/>
                </a:lnTo>
                <a:lnTo>
                  <a:pt x="30768" y="3987799"/>
                </a:lnTo>
                <a:lnTo>
                  <a:pt x="54602" y="3962399"/>
                </a:lnTo>
                <a:lnTo>
                  <a:pt x="68241" y="3936999"/>
                </a:lnTo>
                <a:lnTo>
                  <a:pt x="109156" y="3898899"/>
                </a:lnTo>
                <a:lnTo>
                  <a:pt x="143537" y="3873499"/>
                </a:lnTo>
                <a:lnTo>
                  <a:pt x="175076" y="3835399"/>
                </a:lnTo>
                <a:lnTo>
                  <a:pt x="205479" y="3797299"/>
                </a:lnTo>
                <a:lnTo>
                  <a:pt x="236450" y="3771899"/>
                </a:lnTo>
                <a:lnTo>
                  <a:pt x="261666" y="3746499"/>
                </a:lnTo>
                <a:lnTo>
                  <a:pt x="288337" y="3721099"/>
                </a:lnTo>
                <a:lnTo>
                  <a:pt x="319372" y="3695699"/>
                </a:lnTo>
                <a:lnTo>
                  <a:pt x="357681" y="3695699"/>
                </a:lnTo>
                <a:lnTo>
                  <a:pt x="406174" y="3721099"/>
                </a:lnTo>
                <a:lnTo>
                  <a:pt x="11080608" y="3721099"/>
                </a:lnTo>
                <a:lnTo>
                  <a:pt x="11080608" y="4635499"/>
                </a:lnTo>
                <a:close/>
              </a:path>
              <a:path w="11080750" h="10274300">
                <a:moveTo>
                  <a:pt x="197816" y="4992048"/>
                </a:moveTo>
                <a:lnTo>
                  <a:pt x="188147" y="4978399"/>
                </a:lnTo>
                <a:lnTo>
                  <a:pt x="171288" y="4952999"/>
                </a:lnTo>
                <a:lnTo>
                  <a:pt x="156702" y="4927599"/>
                </a:lnTo>
                <a:lnTo>
                  <a:pt x="145526" y="4902199"/>
                </a:lnTo>
                <a:lnTo>
                  <a:pt x="115881" y="4864099"/>
                </a:lnTo>
                <a:lnTo>
                  <a:pt x="90214" y="4813299"/>
                </a:lnTo>
                <a:lnTo>
                  <a:pt x="67957" y="4762499"/>
                </a:lnTo>
                <a:lnTo>
                  <a:pt x="48541" y="4724399"/>
                </a:lnTo>
                <a:lnTo>
                  <a:pt x="40680" y="4660899"/>
                </a:lnTo>
                <a:lnTo>
                  <a:pt x="35660" y="4610099"/>
                </a:lnTo>
                <a:lnTo>
                  <a:pt x="34050" y="4559299"/>
                </a:lnTo>
                <a:lnTo>
                  <a:pt x="36418" y="4508499"/>
                </a:lnTo>
                <a:lnTo>
                  <a:pt x="72787" y="4508499"/>
                </a:lnTo>
                <a:lnTo>
                  <a:pt x="163711" y="4635499"/>
                </a:lnTo>
                <a:lnTo>
                  <a:pt x="11080608" y="4635499"/>
                </a:lnTo>
                <a:lnTo>
                  <a:pt x="11080608" y="4902199"/>
                </a:lnTo>
                <a:lnTo>
                  <a:pt x="666822" y="4902199"/>
                </a:lnTo>
                <a:lnTo>
                  <a:pt x="661897" y="4914899"/>
                </a:lnTo>
                <a:lnTo>
                  <a:pt x="334110" y="4914899"/>
                </a:lnTo>
                <a:lnTo>
                  <a:pt x="296213" y="4940299"/>
                </a:lnTo>
                <a:lnTo>
                  <a:pt x="253628" y="4965699"/>
                </a:lnTo>
                <a:lnTo>
                  <a:pt x="221971" y="4991099"/>
                </a:lnTo>
                <a:lnTo>
                  <a:pt x="200080" y="4991099"/>
                </a:lnTo>
                <a:lnTo>
                  <a:pt x="197816" y="4992048"/>
                </a:lnTo>
                <a:close/>
              </a:path>
              <a:path w="11080750" h="10274300">
                <a:moveTo>
                  <a:pt x="736814" y="6908799"/>
                </a:moveTo>
                <a:lnTo>
                  <a:pt x="703191" y="6908799"/>
                </a:lnTo>
                <a:lnTo>
                  <a:pt x="704138" y="6883399"/>
                </a:lnTo>
                <a:lnTo>
                  <a:pt x="708306" y="6832599"/>
                </a:lnTo>
                <a:lnTo>
                  <a:pt x="709253" y="6807199"/>
                </a:lnTo>
                <a:lnTo>
                  <a:pt x="714367" y="6756399"/>
                </a:lnTo>
                <a:lnTo>
                  <a:pt x="727438" y="6730999"/>
                </a:lnTo>
                <a:lnTo>
                  <a:pt x="758693" y="6705599"/>
                </a:lnTo>
                <a:lnTo>
                  <a:pt x="818361" y="6680199"/>
                </a:lnTo>
                <a:lnTo>
                  <a:pt x="833610" y="6667499"/>
                </a:lnTo>
                <a:lnTo>
                  <a:pt x="844881" y="6654799"/>
                </a:lnTo>
                <a:lnTo>
                  <a:pt x="855015" y="6629399"/>
                </a:lnTo>
                <a:lnTo>
                  <a:pt x="866854" y="6616699"/>
                </a:lnTo>
                <a:lnTo>
                  <a:pt x="925288" y="6553199"/>
                </a:lnTo>
                <a:lnTo>
                  <a:pt x="954959" y="6515099"/>
                </a:lnTo>
                <a:lnTo>
                  <a:pt x="985176" y="6489699"/>
                </a:lnTo>
                <a:lnTo>
                  <a:pt x="1016120" y="6451599"/>
                </a:lnTo>
                <a:lnTo>
                  <a:pt x="1047974" y="6413499"/>
                </a:lnTo>
                <a:lnTo>
                  <a:pt x="1080919" y="6375399"/>
                </a:lnTo>
                <a:lnTo>
                  <a:pt x="1115136" y="6337299"/>
                </a:lnTo>
                <a:lnTo>
                  <a:pt x="1150809" y="6299199"/>
                </a:lnTo>
                <a:lnTo>
                  <a:pt x="1188118" y="6248399"/>
                </a:lnTo>
                <a:lnTo>
                  <a:pt x="1097194" y="5956299"/>
                </a:lnTo>
                <a:lnTo>
                  <a:pt x="406174" y="5765799"/>
                </a:lnTo>
                <a:lnTo>
                  <a:pt x="666822" y="5600699"/>
                </a:lnTo>
                <a:lnTo>
                  <a:pt x="611378" y="5524499"/>
                </a:lnTo>
                <a:lnTo>
                  <a:pt x="587797" y="5499099"/>
                </a:lnTo>
                <a:lnTo>
                  <a:pt x="569903" y="5460999"/>
                </a:lnTo>
                <a:lnTo>
                  <a:pt x="559892" y="5435599"/>
                </a:lnTo>
                <a:lnTo>
                  <a:pt x="559958" y="5397499"/>
                </a:lnTo>
                <a:lnTo>
                  <a:pt x="572298" y="5359399"/>
                </a:lnTo>
                <a:lnTo>
                  <a:pt x="599105" y="5321299"/>
                </a:lnTo>
                <a:lnTo>
                  <a:pt x="642576" y="5283199"/>
                </a:lnTo>
                <a:lnTo>
                  <a:pt x="665496" y="5257799"/>
                </a:lnTo>
                <a:lnTo>
                  <a:pt x="683870" y="5219699"/>
                </a:lnTo>
                <a:lnTo>
                  <a:pt x="697130" y="5181599"/>
                </a:lnTo>
                <a:lnTo>
                  <a:pt x="704707" y="5130799"/>
                </a:lnTo>
                <a:lnTo>
                  <a:pt x="706033" y="5079999"/>
                </a:lnTo>
                <a:lnTo>
                  <a:pt x="700539" y="5029199"/>
                </a:lnTo>
                <a:lnTo>
                  <a:pt x="687659" y="4965699"/>
                </a:lnTo>
                <a:lnTo>
                  <a:pt x="666822" y="4902199"/>
                </a:lnTo>
                <a:lnTo>
                  <a:pt x="11080608" y="4902199"/>
                </a:lnTo>
                <a:lnTo>
                  <a:pt x="11080608" y="6896099"/>
                </a:lnTo>
                <a:lnTo>
                  <a:pt x="772141" y="6896099"/>
                </a:lnTo>
                <a:lnTo>
                  <a:pt x="736814" y="6908799"/>
                </a:lnTo>
                <a:close/>
              </a:path>
              <a:path w="11080750" h="10274300">
                <a:moveTo>
                  <a:pt x="612647" y="5041899"/>
                </a:moveTo>
                <a:lnTo>
                  <a:pt x="460728" y="5041899"/>
                </a:lnTo>
                <a:lnTo>
                  <a:pt x="443076" y="4991099"/>
                </a:lnTo>
                <a:lnTo>
                  <a:pt x="421802" y="4952999"/>
                </a:lnTo>
                <a:lnTo>
                  <a:pt x="396691" y="4927599"/>
                </a:lnTo>
                <a:lnTo>
                  <a:pt x="367531" y="4914899"/>
                </a:lnTo>
                <a:lnTo>
                  <a:pt x="661897" y="4914899"/>
                </a:lnTo>
                <a:lnTo>
                  <a:pt x="612647" y="5041899"/>
                </a:lnTo>
                <a:close/>
              </a:path>
              <a:path w="11080750" h="10274300">
                <a:moveTo>
                  <a:pt x="597871" y="5079999"/>
                </a:moveTo>
                <a:lnTo>
                  <a:pt x="272819" y="5079999"/>
                </a:lnTo>
                <a:lnTo>
                  <a:pt x="369805" y="4965699"/>
                </a:lnTo>
                <a:lnTo>
                  <a:pt x="460728" y="5041899"/>
                </a:lnTo>
                <a:lnTo>
                  <a:pt x="612647" y="5041899"/>
                </a:lnTo>
                <a:lnTo>
                  <a:pt x="597871" y="5079999"/>
                </a:lnTo>
                <a:close/>
              </a:path>
              <a:path w="11080750" h="10274300">
                <a:moveTo>
                  <a:pt x="206142" y="5003799"/>
                </a:moveTo>
                <a:lnTo>
                  <a:pt x="197816" y="4992048"/>
                </a:lnTo>
                <a:lnTo>
                  <a:pt x="200080" y="4991099"/>
                </a:lnTo>
                <a:lnTo>
                  <a:pt x="208756" y="5001702"/>
                </a:lnTo>
                <a:lnTo>
                  <a:pt x="206142" y="5003799"/>
                </a:lnTo>
                <a:close/>
              </a:path>
              <a:path w="11080750" h="10274300">
                <a:moveTo>
                  <a:pt x="208756" y="5001702"/>
                </a:moveTo>
                <a:lnTo>
                  <a:pt x="200080" y="4991099"/>
                </a:lnTo>
                <a:lnTo>
                  <a:pt x="221971" y="4991099"/>
                </a:lnTo>
                <a:lnTo>
                  <a:pt x="208756" y="5001702"/>
                </a:lnTo>
                <a:close/>
              </a:path>
              <a:path w="11080750" h="10274300">
                <a:moveTo>
                  <a:pt x="509221" y="5308599"/>
                </a:moveTo>
                <a:lnTo>
                  <a:pt x="48541" y="5054599"/>
                </a:lnTo>
                <a:lnTo>
                  <a:pt x="197816" y="4992048"/>
                </a:lnTo>
                <a:lnTo>
                  <a:pt x="206142" y="5003799"/>
                </a:lnTo>
                <a:lnTo>
                  <a:pt x="210472" y="5003799"/>
                </a:lnTo>
                <a:lnTo>
                  <a:pt x="272819" y="5079999"/>
                </a:lnTo>
                <a:lnTo>
                  <a:pt x="597871" y="5079999"/>
                </a:lnTo>
                <a:lnTo>
                  <a:pt x="509221" y="5308599"/>
                </a:lnTo>
                <a:close/>
              </a:path>
              <a:path w="11080750" h="10274300">
                <a:moveTo>
                  <a:pt x="210472" y="5003799"/>
                </a:moveTo>
                <a:lnTo>
                  <a:pt x="206142" y="5003799"/>
                </a:lnTo>
                <a:lnTo>
                  <a:pt x="208756" y="5001702"/>
                </a:lnTo>
                <a:lnTo>
                  <a:pt x="210472" y="5003799"/>
                </a:lnTo>
                <a:close/>
              </a:path>
              <a:path w="11080750" h="10274300">
                <a:moveTo>
                  <a:pt x="1881214" y="8661399"/>
                </a:moveTo>
                <a:lnTo>
                  <a:pt x="1833669" y="8661399"/>
                </a:lnTo>
                <a:lnTo>
                  <a:pt x="1739714" y="8635999"/>
                </a:lnTo>
                <a:lnTo>
                  <a:pt x="1644244" y="8635999"/>
                </a:lnTo>
                <a:lnTo>
                  <a:pt x="1612421" y="8623299"/>
                </a:lnTo>
                <a:lnTo>
                  <a:pt x="1563062" y="8597899"/>
                </a:lnTo>
                <a:lnTo>
                  <a:pt x="1513704" y="8585199"/>
                </a:lnTo>
                <a:lnTo>
                  <a:pt x="1464345" y="8559799"/>
                </a:lnTo>
                <a:lnTo>
                  <a:pt x="1414987" y="8547099"/>
                </a:lnTo>
                <a:lnTo>
                  <a:pt x="1365628" y="8521699"/>
                </a:lnTo>
                <a:lnTo>
                  <a:pt x="1316270" y="8508999"/>
                </a:lnTo>
                <a:lnTo>
                  <a:pt x="1266911" y="8483599"/>
                </a:lnTo>
                <a:lnTo>
                  <a:pt x="1258955" y="8470899"/>
                </a:lnTo>
                <a:lnTo>
                  <a:pt x="1253272" y="8470899"/>
                </a:lnTo>
                <a:lnTo>
                  <a:pt x="1249863" y="8458199"/>
                </a:lnTo>
                <a:lnTo>
                  <a:pt x="1248726" y="8445499"/>
                </a:lnTo>
                <a:lnTo>
                  <a:pt x="1261469" y="8394699"/>
                </a:lnTo>
                <a:lnTo>
                  <a:pt x="1264402" y="8343899"/>
                </a:lnTo>
                <a:lnTo>
                  <a:pt x="1259137" y="8305799"/>
                </a:lnTo>
                <a:lnTo>
                  <a:pt x="1247287" y="8267699"/>
                </a:lnTo>
                <a:lnTo>
                  <a:pt x="1230464" y="8229599"/>
                </a:lnTo>
                <a:lnTo>
                  <a:pt x="1210280" y="8191499"/>
                </a:lnTo>
                <a:lnTo>
                  <a:pt x="1188347" y="8166099"/>
                </a:lnTo>
                <a:lnTo>
                  <a:pt x="1166278" y="8127999"/>
                </a:lnTo>
                <a:lnTo>
                  <a:pt x="1145684" y="8089899"/>
                </a:lnTo>
                <a:lnTo>
                  <a:pt x="1128178" y="8064499"/>
                </a:lnTo>
                <a:lnTo>
                  <a:pt x="1115371" y="8026399"/>
                </a:lnTo>
                <a:lnTo>
                  <a:pt x="1121239" y="7962899"/>
                </a:lnTo>
                <a:lnTo>
                  <a:pt x="1128852" y="7912099"/>
                </a:lnTo>
                <a:lnTo>
                  <a:pt x="1134138" y="7861299"/>
                </a:lnTo>
                <a:lnTo>
                  <a:pt x="1133023" y="7797799"/>
                </a:lnTo>
                <a:lnTo>
                  <a:pt x="1121433" y="7759699"/>
                </a:lnTo>
                <a:lnTo>
                  <a:pt x="1097116" y="7721599"/>
                </a:lnTo>
                <a:lnTo>
                  <a:pt x="1066437" y="7683499"/>
                </a:lnTo>
                <a:lnTo>
                  <a:pt x="1030456" y="7658099"/>
                </a:lnTo>
                <a:lnTo>
                  <a:pt x="990234" y="7632699"/>
                </a:lnTo>
                <a:lnTo>
                  <a:pt x="854724" y="7632699"/>
                </a:lnTo>
                <a:lnTo>
                  <a:pt x="994140" y="7543799"/>
                </a:lnTo>
                <a:lnTo>
                  <a:pt x="915339" y="7416799"/>
                </a:lnTo>
                <a:lnTo>
                  <a:pt x="928883" y="7391399"/>
                </a:lnTo>
                <a:lnTo>
                  <a:pt x="941859" y="7365999"/>
                </a:lnTo>
                <a:lnTo>
                  <a:pt x="953698" y="7353299"/>
                </a:lnTo>
                <a:lnTo>
                  <a:pt x="963832" y="7327899"/>
                </a:lnTo>
                <a:lnTo>
                  <a:pt x="975161" y="7289799"/>
                </a:lnTo>
                <a:lnTo>
                  <a:pt x="980271" y="7238999"/>
                </a:lnTo>
                <a:lnTo>
                  <a:pt x="979489" y="7188199"/>
                </a:lnTo>
                <a:lnTo>
                  <a:pt x="973143" y="7137399"/>
                </a:lnTo>
                <a:lnTo>
                  <a:pt x="961559" y="7099299"/>
                </a:lnTo>
                <a:lnTo>
                  <a:pt x="945065" y="7048499"/>
                </a:lnTo>
                <a:lnTo>
                  <a:pt x="923989" y="6997699"/>
                </a:lnTo>
                <a:lnTo>
                  <a:pt x="898658" y="6959599"/>
                </a:lnTo>
                <a:lnTo>
                  <a:pt x="869399" y="6934199"/>
                </a:lnTo>
                <a:lnTo>
                  <a:pt x="836539" y="6896099"/>
                </a:lnTo>
                <a:lnTo>
                  <a:pt x="11080608" y="6896099"/>
                </a:lnTo>
                <a:lnTo>
                  <a:pt x="11080608" y="8496299"/>
                </a:lnTo>
                <a:lnTo>
                  <a:pt x="2303441" y="8496299"/>
                </a:lnTo>
                <a:lnTo>
                  <a:pt x="2255967" y="8521699"/>
                </a:lnTo>
                <a:lnTo>
                  <a:pt x="2208918" y="8534399"/>
                </a:lnTo>
                <a:lnTo>
                  <a:pt x="2162154" y="8559799"/>
                </a:lnTo>
                <a:lnTo>
                  <a:pt x="2115532" y="8572499"/>
                </a:lnTo>
                <a:lnTo>
                  <a:pt x="2022146" y="8623299"/>
                </a:lnTo>
                <a:lnTo>
                  <a:pt x="1881214" y="8661399"/>
                </a:lnTo>
                <a:close/>
              </a:path>
              <a:path w="11080750" h="10274300">
                <a:moveTo>
                  <a:pt x="672883" y="7327899"/>
                </a:moveTo>
                <a:lnTo>
                  <a:pt x="575898" y="7073899"/>
                </a:lnTo>
                <a:lnTo>
                  <a:pt x="582528" y="7048499"/>
                </a:lnTo>
                <a:lnTo>
                  <a:pt x="592567" y="7010399"/>
                </a:lnTo>
                <a:lnTo>
                  <a:pt x="604880" y="6984999"/>
                </a:lnTo>
                <a:lnTo>
                  <a:pt x="618329" y="6946899"/>
                </a:lnTo>
                <a:lnTo>
                  <a:pt x="632441" y="6934199"/>
                </a:lnTo>
                <a:lnTo>
                  <a:pt x="653941" y="6921499"/>
                </a:lnTo>
                <a:lnTo>
                  <a:pt x="678850" y="6921499"/>
                </a:lnTo>
                <a:lnTo>
                  <a:pt x="703191" y="6908799"/>
                </a:lnTo>
                <a:lnTo>
                  <a:pt x="693436" y="6934199"/>
                </a:lnTo>
                <a:lnTo>
                  <a:pt x="684249" y="6946899"/>
                </a:lnTo>
                <a:lnTo>
                  <a:pt x="678471" y="6972299"/>
                </a:lnTo>
                <a:lnTo>
                  <a:pt x="697224" y="7010399"/>
                </a:lnTo>
                <a:lnTo>
                  <a:pt x="736056" y="7061199"/>
                </a:lnTo>
                <a:lnTo>
                  <a:pt x="757745" y="7086599"/>
                </a:lnTo>
                <a:lnTo>
                  <a:pt x="654699" y="7162799"/>
                </a:lnTo>
                <a:lnTo>
                  <a:pt x="800176" y="7302499"/>
                </a:lnTo>
                <a:lnTo>
                  <a:pt x="672883" y="7327899"/>
                </a:lnTo>
                <a:close/>
              </a:path>
              <a:path w="11080750" h="10274300">
                <a:moveTo>
                  <a:pt x="2576212" y="9207499"/>
                </a:moveTo>
                <a:lnTo>
                  <a:pt x="2582080" y="9143999"/>
                </a:lnTo>
                <a:lnTo>
                  <a:pt x="2589693" y="9080499"/>
                </a:lnTo>
                <a:lnTo>
                  <a:pt x="2594979" y="9029699"/>
                </a:lnTo>
                <a:lnTo>
                  <a:pt x="2593863" y="8978899"/>
                </a:lnTo>
                <a:lnTo>
                  <a:pt x="2582274" y="8940799"/>
                </a:lnTo>
                <a:lnTo>
                  <a:pt x="2566156" y="8902699"/>
                </a:lnTo>
                <a:lnTo>
                  <a:pt x="2552984" y="8864599"/>
                </a:lnTo>
                <a:lnTo>
                  <a:pt x="2540976" y="8813799"/>
                </a:lnTo>
                <a:lnTo>
                  <a:pt x="2528350" y="8775699"/>
                </a:lnTo>
                <a:lnTo>
                  <a:pt x="2513323" y="8737599"/>
                </a:lnTo>
                <a:lnTo>
                  <a:pt x="2494114" y="8699499"/>
                </a:lnTo>
                <a:lnTo>
                  <a:pt x="2468940" y="8661399"/>
                </a:lnTo>
                <a:lnTo>
                  <a:pt x="2436020" y="8635999"/>
                </a:lnTo>
                <a:lnTo>
                  <a:pt x="2393571" y="8610599"/>
                </a:lnTo>
                <a:lnTo>
                  <a:pt x="2339810" y="8610599"/>
                </a:lnTo>
                <a:lnTo>
                  <a:pt x="2328161" y="8597899"/>
                </a:lnTo>
                <a:lnTo>
                  <a:pt x="2319353" y="8559799"/>
                </a:lnTo>
                <a:lnTo>
                  <a:pt x="2311681" y="8521699"/>
                </a:lnTo>
                <a:lnTo>
                  <a:pt x="2303441" y="8496299"/>
                </a:lnTo>
                <a:lnTo>
                  <a:pt x="11080608" y="8496299"/>
                </a:lnTo>
                <a:lnTo>
                  <a:pt x="11080608" y="9118599"/>
                </a:lnTo>
                <a:lnTo>
                  <a:pt x="2758060" y="9118599"/>
                </a:lnTo>
                <a:lnTo>
                  <a:pt x="2576212" y="9207499"/>
                </a:lnTo>
                <a:close/>
              </a:path>
              <a:path w="11080750" h="10274300">
                <a:moveTo>
                  <a:pt x="11080608" y="10274299"/>
                </a:moveTo>
                <a:lnTo>
                  <a:pt x="4501715" y="10274299"/>
                </a:lnTo>
                <a:lnTo>
                  <a:pt x="4473380" y="10261599"/>
                </a:lnTo>
                <a:lnTo>
                  <a:pt x="4086618" y="10032999"/>
                </a:lnTo>
                <a:lnTo>
                  <a:pt x="4043894" y="9994899"/>
                </a:lnTo>
                <a:lnTo>
                  <a:pt x="3833828" y="9867899"/>
                </a:lnTo>
                <a:lnTo>
                  <a:pt x="3792787" y="9829799"/>
                </a:lnTo>
                <a:lnTo>
                  <a:pt x="3752159" y="9804399"/>
                </a:lnTo>
                <a:lnTo>
                  <a:pt x="3657016" y="9753599"/>
                </a:lnTo>
                <a:lnTo>
                  <a:pt x="3561292" y="9728199"/>
                </a:lnTo>
                <a:lnTo>
                  <a:pt x="2935348" y="9728199"/>
                </a:lnTo>
                <a:lnTo>
                  <a:pt x="2888609" y="9715499"/>
                </a:lnTo>
                <a:lnTo>
                  <a:pt x="2842471" y="9690099"/>
                </a:lnTo>
                <a:lnTo>
                  <a:pt x="2751998" y="9639299"/>
                </a:lnTo>
                <a:lnTo>
                  <a:pt x="2725479" y="9601199"/>
                </a:lnTo>
                <a:lnTo>
                  <a:pt x="2715344" y="9563099"/>
                </a:lnTo>
                <a:lnTo>
                  <a:pt x="2703505" y="9537699"/>
                </a:lnTo>
                <a:lnTo>
                  <a:pt x="2630766" y="9410699"/>
                </a:lnTo>
                <a:lnTo>
                  <a:pt x="2788367" y="9143999"/>
                </a:lnTo>
                <a:lnTo>
                  <a:pt x="2758060" y="9118599"/>
                </a:lnTo>
                <a:lnTo>
                  <a:pt x="11080608" y="9118599"/>
                </a:lnTo>
                <a:lnTo>
                  <a:pt x="11080608" y="9677399"/>
                </a:lnTo>
                <a:lnTo>
                  <a:pt x="4303769" y="9677399"/>
                </a:lnTo>
                <a:lnTo>
                  <a:pt x="4279523" y="9728199"/>
                </a:lnTo>
                <a:lnTo>
                  <a:pt x="4812942" y="10032999"/>
                </a:lnTo>
                <a:lnTo>
                  <a:pt x="11080608" y="10032999"/>
                </a:lnTo>
                <a:lnTo>
                  <a:pt x="11080608" y="10274299"/>
                </a:lnTo>
                <a:close/>
              </a:path>
              <a:path w="11080750" h="10274300">
                <a:moveTo>
                  <a:pt x="11080608" y="10032999"/>
                </a:moveTo>
                <a:lnTo>
                  <a:pt x="4812942" y="10032999"/>
                </a:lnTo>
                <a:lnTo>
                  <a:pt x="4855373" y="10007599"/>
                </a:lnTo>
                <a:lnTo>
                  <a:pt x="4851679" y="9969499"/>
                </a:lnTo>
                <a:lnTo>
                  <a:pt x="4848554" y="9944099"/>
                </a:lnTo>
                <a:lnTo>
                  <a:pt x="4844291" y="9918699"/>
                </a:lnTo>
                <a:lnTo>
                  <a:pt x="4837188" y="9905999"/>
                </a:lnTo>
                <a:lnTo>
                  <a:pt x="4782585" y="9880599"/>
                </a:lnTo>
                <a:lnTo>
                  <a:pt x="4746604" y="9855199"/>
                </a:lnTo>
                <a:lnTo>
                  <a:pt x="4724588" y="9804399"/>
                </a:lnTo>
                <a:lnTo>
                  <a:pt x="4711883" y="9766299"/>
                </a:lnTo>
                <a:lnTo>
                  <a:pt x="4703833" y="9715499"/>
                </a:lnTo>
                <a:lnTo>
                  <a:pt x="4303769" y="9677399"/>
                </a:lnTo>
                <a:lnTo>
                  <a:pt x="11080608" y="9677399"/>
                </a:lnTo>
                <a:lnTo>
                  <a:pt x="11080608" y="10032999"/>
                </a:lnTo>
                <a:close/>
              </a:path>
              <a:path w="11080750" h="10274300">
                <a:moveTo>
                  <a:pt x="3371588" y="9740899"/>
                </a:moveTo>
                <a:lnTo>
                  <a:pt x="3030630" y="9740899"/>
                </a:lnTo>
                <a:lnTo>
                  <a:pt x="2982689" y="9728199"/>
                </a:lnTo>
                <a:lnTo>
                  <a:pt x="3418523" y="9728199"/>
                </a:lnTo>
                <a:lnTo>
                  <a:pt x="3371588" y="97408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981689"/>
            <a:ext cx="8176895" cy="3022600"/>
          </a:xfrm>
          <a:custGeom>
            <a:avLst/>
            <a:gdLst/>
            <a:ahLst/>
            <a:cxnLst/>
            <a:rect l="l" t="t" r="r" b="b"/>
            <a:pathLst>
              <a:path w="8176895" h="3022600">
                <a:moveTo>
                  <a:pt x="281905" y="25399"/>
                </a:moveTo>
                <a:lnTo>
                  <a:pt x="891074" y="25399"/>
                </a:lnTo>
                <a:lnTo>
                  <a:pt x="841249" y="12699"/>
                </a:lnTo>
                <a:lnTo>
                  <a:pt x="789287" y="0"/>
                </a:lnTo>
                <a:lnTo>
                  <a:pt x="482187" y="0"/>
                </a:lnTo>
                <a:lnTo>
                  <a:pt x="431783" y="12699"/>
                </a:lnTo>
                <a:lnTo>
                  <a:pt x="331642" y="12699"/>
                </a:lnTo>
                <a:lnTo>
                  <a:pt x="281905" y="25399"/>
                </a:lnTo>
                <a:close/>
              </a:path>
              <a:path w="8176895" h="3022600">
                <a:moveTo>
                  <a:pt x="1246129" y="25399"/>
                </a:moveTo>
                <a:lnTo>
                  <a:pt x="1814518" y="25399"/>
                </a:lnTo>
                <a:lnTo>
                  <a:pt x="1762753" y="12699"/>
                </a:lnTo>
                <a:lnTo>
                  <a:pt x="1297364" y="12699"/>
                </a:lnTo>
                <a:lnTo>
                  <a:pt x="1246129" y="25399"/>
                </a:lnTo>
                <a:close/>
              </a:path>
              <a:path w="8176895" h="3022600">
                <a:moveTo>
                  <a:pt x="183256" y="38099"/>
                </a:moveTo>
                <a:lnTo>
                  <a:pt x="2646460" y="38099"/>
                </a:lnTo>
                <a:lnTo>
                  <a:pt x="2021579" y="25399"/>
                </a:lnTo>
                <a:lnTo>
                  <a:pt x="232391" y="25399"/>
                </a:lnTo>
                <a:lnTo>
                  <a:pt x="183256" y="38099"/>
                </a:lnTo>
                <a:close/>
              </a:path>
              <a:path w="8176895" h="3022600">
                <a:moveTo>
                  <a:pt x="35948" y="50799"/>
                </a:moveTo>
                <a:lnTo>
                  <a:pt x="3163543" y="50799"/>
                </a:lnTo>
                <a:lnTo>
                  <a:pt x="2957211" y="38099"/>
                </a:lnTo>
                <a:lnTo>
                  <a:pt x="85026" y="38099"/>
                </a:lnTo>
                <a:lnTo>
                  <a:pt x="35948" y="50799"/>
                </a:lnTo>
                <a:close/>
              </a:path>
              <a:path w="8176895" h="3022600">
                <a:moveTo>
                  <a:pt x="7825177" y="2324099"/>
                </a:moveTo>
                <a:lnTo>
                  <a:pt x="7960618" y="2324099"/>
                </a:lnTo>
                <a:lnTo>
                  <a:pt x="7999840" y="2311399"/>
                </a:lnTo>
                <a:lnTo>
                  <a:pt x="8076281" y="2298699"/>
                </a:lnTo>
                <a:lnTo>
                  <a:pt x="8115503" y="2298699"/>
                </a:lnTo>
                <a:lnTo>
                  <a:pt x="8126204" y="2247899"/>
                </a:lnTo>
                <a:lnTo>
                  <a:pt x="8136074" y="2209799"/>
                </a:lnTo>
                <a:lnTo>
                  <a:pt x="8145040" y="2158999"/>
                </a:lnTo>
                <a:lnTo>
                  <a:pt x="8153028" y="2108199"/>
                </a:lnTo>
                <a:lnTo>
                  <a:pt x="8159966" y="2057399"/>
                </a:lnTo>
                <a:lnTo>
                  <a:pt x="8165781" y="2006599"/>
                </a:lnTo>
                <a:lnTo>
                  <a:pt x="8170400" y="1955799"/>
                </a:lnTo>
                <a:lnTo>
                  <a:pt x="8173749" y="1917699"/>
                </a:lnTo>
                <a:lnTo>
                  <a:pt x="8175757" y="1866899"/>
                </a:lnTo>
                <a:lnTo>
                  <a:pt x="8176351" y="1816099"/>
                </a:lnTo>
                <a:lnTo>
                  <a:pt x="8175456" y="1765299"/>
                </a:lnTo>
                <a:lnTo>
                  <a:pt x="8173001" y="1714499"/>
                </a:lnTo>
                <a:lnTo>
                  <a:pt x="8168912" y="1663699"/>
                </a:lnTo>
                <a:lnTo>
                  <a:pt x="8072718" y="1638299"/>
                </a:lnTo>
                <a:lnTo>
                  <a:pt x="8024511" y="1638299"/>
                </a:lnTo>
                <a:lnTo>
                  <a:pt x="7780619" y="1574799"/>
                </a:lnTo>
                <a:lnTo>
                  <a:pt x="7730961" y="1574799"/>
                </a:lnTo>
                <a:lnTo>
                  <a:pt x="7746149" y="1523999"/>
                </a:lnTo>
                <a:lnTo>
                  <a:pt x="7760336" y="1485899"/>
                </a:lnTo>
                <a:lnTo>
                  <a:pt x="7762506" y="1447799"/>
                </a:lnTo>
                <a:lnTo>
                  <a:pt x="7741643" y="1409699"/>
                </a:lnTo>
                <a:lnTo>
                  <a:pt x="7781863" y="1371599"/>
                </a:lnTo>
                <a:lnTo>
                  <a:pt x="7815543" y="1333499"/>
                </a:lnTo>
                <a:lnTo>
                  <a:pt x="7842683" y="1295399"/>
                </a:lnTo>
                <a:lnTo>
                  <a:pt x="7863284" y="1257299"/>
                </a:lnTo>
                <a:lnTo>
                  <a:pt x="7877344" y="1219199"/>
                </a:lnTo>
                <a:lnTo>
                  <a:pt x="7884865" y="1168399"/>
                </a:lnTo>
                <a:lnTo>
                  <a:pt x="7885846" y="1117599"/>
                </a:lnTo>
                <a:lnTo>
                  <a:pt x="7888350" y="1104899"/>
                </a:lnTo>
                <a:lnTo>
                  <a:pt x="7899365" y="1092199"/>
                </a:lnTo>
                <a:lnTo>
                  <a:pt x="7901869" y="1079499"/>
                </a:lnTo>
                <a:lnTo>
                  <a:pt x="7909303" y="1028699"/>
                </a:lnTo>
                <a:lnTo>
                  <a:pt x="7907509" y="977899"/>
                </a:lnTo>
                <a:lnTo>
                  <a:pt x="7898792" y="927099"/>
                </a:lnTo>
                <a:lnTo>
                  <a:pt x="7885462" y="888999"/>
                </a:lnTo>
                <a:lnTo>
                  <a:pt x="7869824" y="838199"/>
                </a:lnTo>
                <a:lnTo>
                  <a:pt x="7864650" y="812799"/>
                </a:lnTo>
                <a:lnTo>
                  <a:pt x="7864483" y="800099"/>
                </a:lnTo>
                <a:lnTo>
                  <a:pt x="7868321" y="774699"/>
                </a:lnTo>
                <a:lnTo>
                  <a:pt x="7875164" y="749299"/>
                </a:lnTo>
                <a:lnTo>
                  <a:pt x="7881340" y="723899"/>
                </a:lnTo>
                <a:lnTo>
                  <a:pt x="7876500" y="711199"/>
                </a:lnTo>
                <a:lnTo>
                  <a:pt x="7861645" y="698499"/>
                </a:lnTo>
                <a:lnTo>
                  <a:pt x="7837778" y="685799"/>
                </a:lnTo>
                <a:lnTo>
                  <a:pt x="7788375" y="685799"/>
                </a:lnTo>
                <a:lnTo>
                  <a:pt x="7590764" y="634999"/>
                </a:lnTo>
                <a:lnTo>
                  <a:pt x="7541361" y="634999"/>
                </a:lnTo>
                <a:lnTo>
                  <a:pt x="7343749" y="584199"/>
                </a:lnTo>
                <a:lnTo>
                  <a:pt x="7244943" y="571499"/>
                </a:lnTo>
                <a:lnTo>
                  <a:pt x="7142954" y="546099"/>
                </a:lnTo>
                <a:lnTo>
                  <a:pt x="7041734" y="533399"/>
                </a:lnTo>
                <a:lnTo>
                  <a:pt x="6890224" y="495299"/>
                </a:lnTo>
                <a:lnTo>
                  <a:pt x="6839550" y="495299"/>
                </a:lnTo>
                <a:lnTo>
                  <a:pt x="6737561" y="469899"/>
                </a:lnTo>
                <a:lnTo>
                  <a:pt x="6689440" y="457199"/>
                </a:lnTo>
                <a:lnTo>
                  <a:pt x="6641221" y="457199"/>
                </a:lnTo>
                <a:lnTo>
                  <a:pt x="6447628" y="406399"/>
                </a:lnTo>
                <a:lnTo>
                  <a:pt x="6350584" y="393699"/>
                </a:lnTo>
                <a:lnTo>
                  <a:pt x="6156521" y="342899"/>
                </a:lnTo>
                <a:lnTo>
                  <a:pt x="6108087" y="342899"/>
                </a:lnTo>
                <a:lnTo>
                  <a:pt x="5963189" y="304799"/>
                </a:lnTo>
                <a:lnTo>
                  <a:pt x="5915068" y="304799"/>
                </a:lnTo>
                <a:lnTo>
                  <a:pt x="5815522" y="279399"/>
                </a:lnTo>
                <a:lnTo>
                  <a:pt x="5765411" y="279399"/>
                </a:lnTo>
                <a:lnTo>
                  <a:pt x="5715109" y="266699"/>
                </a:lnTo>
                <a:lnTo>
                  <a:pt x="5614021" y="266699"/>
                </a:lnTo>
                <a:lnTo>
                  <a:pt x="5563285" y="253999"/>
                </a:lnTo>
                <a:lnTo>
                  <a:pt x="5410595" y="253999"/>
                </a:lnTo>
                <a:lnTo>
                  <a:pt x="5359618" y="241299"/>
                </a:lnTo>
                <a:lnTo>
                  <a:pt x="5211045" y="241299"/>
                </a:lnTo>
                <a:lnTo>
                  <a:pt x="5161521" y="228599"/>
                </a:lnTo>
                <a:lnTo>
                  <a:pt x="5062472" y="228599"/>
                </a:lnTo>
                <a:lnTo>
                  <a:pt x="5012948" y="215899"/>
                </a:lnTo>
                <a:lnTo>
                  <a:pt x="4913899" y="215899"/>
                </a:lnTo>
                <a:lnTo>
                  <a:pt x="4864375" y="203199"/>
                </a:lnTo>
                <a:lnTo>
                  <a:pt x="4814850" y="203199"/>
                </a:lnTo>
                <a:lnTo>
                  <a:pt x="4763471" y="190499"/>
                </a:lnTo>
                <a:lnTo>
                  <a:pt x="4712144" y="190499"/>
                </a:lnTo>
                <a:lnTo>
                  <a:pt x="4660862" y="177799"/>
                </a:lnTo>
                <a:lnTo>
                  <a:pt x="4609623" y="177799"/>
                </a:lnTo>
                <a:lnTo>
                  <a:pt x="4558420" y="165099"/>
                </a:lnTo>
                <a:lnTo>
                  <a:pt x="4456108" y="165099"/>
                </a:lnTo>
                <a:lnTo>
                  <a:pt x="4404988" y="152399"/>
                </a:lnTo>
                <a:lnTo>
                  <a:pt x="4353888" y="152399"/>
                </a:lnTo>
                <a:lnTo>
                  <a:pt x="4251724" y="139699"/>
                </a:lnTo>
                <a:lnTo>
                  <a:pt x="4098501" y="114299"/>
                </a:lnTo>
                <a:lnTo>
                  <a:pt x="4047414" y="114299"/>
                </a:lnTo>
                <a:lnTo>
                  <a:pt x="3996314" y="101599"/>
                </a:lnTo>
                <a:lnTo>
                  <a:pt x="3945194" y="101599"/>
                </a:lnTo>
                <a:lnTo>
                  <a:pt x="3894052" y="88899"/>
                </a:lnTo>
                <a:lnTo>
                  <a:pt x="3842882" y="88899"/>
                </a:lnTo>
                <a:lnTo>
                  <a:pt x="3791679" y="76199"/>
                </a:lnTo>
                <a:lnTo>
                  <a:pt x="3527702" y="76199"/>
                </a:lnTo>
                <a:lnTo>
                  <a:pt x="3515602" y="63499"/>
                </a:lnTo>
                <a:lnTo>
                  <a:pt x="3503001" y="63499"/>
                </a:lnTo>
                <a:lnTo>
                  <a:pt x="3489398" y="50799"/>
                </a:lnTo>
                <a:lnTo>
                  <a:pt x="0" y="50799"/>
                </a:lnTo>
                <a:lnTo>
                  <a:pt x="0" y="2285999"/>
                </a:lnTo>
                <a:lnTo>
                  <a:pt x="7816415" y="2285999"/>
                </a:lnTo>
                <a:lnTo>
                  <a:pt x="7825177" y="2324099"/>
                </a:lnTo>
                <a:close/>
              </a:path>
              <a:path w="8176895" h="3022600">
                <a:moveTo>
                  <a:pt x="3527702" y="76199"/>
                </a:moveTo>
                <a:lnTo>
                  <a:pt x="3689158" y="76199"/>
                </a:lnTo>
                <a:lnTo>
                  <a:pt x="3637830" y="63499"/>
                </a:lnTo>
                <a:lnTo>
                  <a:pt x="3540637" y="63499"/>
                </a:lnTo>
                <a:lnTo>
                  <a:pt x="3527702" y="76199"/>
                </a:lnTo>
                <a:close/>
              </a:path>
              <a:path w="8176895" h="3022600">
                <a:moveTo>
                  <a:pt x="7246862" y="3009899"/>
                </a:moveTo>
                <a:lnTo>
                  <a:pt x="7740808" y="3009899"/>
                </a:lnTo>
                <a:lnTo>
                  <a:pt x="7746984" y="2997199"/>
                </a:lnTo>
                <a:lnTo>
                  <a:pt x="7755687" y="2971799"/>
                </a:lnTo>
                <a:lnTo>
                  <a:pt x="7772106" y="2933699"/>
                </a:lnTo>
                <a:lnTo>
                  <a:pt x="7789711" y="2895599"/>
                </a:lnTo>
                <a:lnTo>
                  <a:pt x="7801975" y="2870199"/>
                </a:lnTo>
                <a:lnTo>
                  <a:pt x="7802370" y="2832099"/>
                </a:lnTo>
                <a:lnTo>
                  <a:pt x="7784370" y="2793999"/>
                </a:lnTo>
                <a:lnTo>
                  <a:pt x="7781282" y="2781299"/>
                </a:lnTo>
                <a:lnTo>
                  <a:pt x="7779697" y="2781299"/>
                </a:lnTo>
                <a:lnTo>
                  <a:pt x="7779112" y="2768599"/>
                </a:lnTo>
                <a:lnTo>
                  <a:pt x="7786645" y="2717799"/>
                </a:lnTo>
                <a:lnTo>
                  <a:pt x="7793667" y="2666999"/>
                </a:lnTo>
                <a:lnTo>
                  <a:pt x="7807118" y="2578099"/>
                </a:lnTo>
                <a:lnTo>
                  <a:pt x="7814140" y="2527299"/>
                </a:lnTo>
                <a:lnTo>
                  <a:pt x="7821756" y="2489199"/>
                </a:lnTo>
                <a:lnTo>
                  <a:pt x="7825261" y="2451099"/>
                </a:lnTo>
                <a:lnTo>
                  <a:pt x="7817750" y="2412999"/>
                </a:lnTo>
                <a:lnTo>
                  <a:pt x="7796220" y="2387599"/>
                </a:lnTo>
                <a:lnTo>
                  <a:pt x="7757665" y="2362199"/>
                </a:lnTo>
                <a:lnTo>
                  <a:pt x="7747318" y="2362199"/>
                </a:lnTo>
                <a:lnTo>
                  <a:pt x="7730627" y="2336799"/>
                </a:lnTo>
                <a:lnTo>
                  <a:pt x="7720279" y="2324099"/>
                </a:lnTo>
                <a:lnTo>
                  <a:pt x="7747318" y="2311399"/>
                </a:lnTo>
                <a:lnTo>
                  <a:pt x="7772353" y="2311399"/>
                </a:lnTo>
                <a:lnTo>
                  <a:pt x="7795385" y="2298699"/>
                </a:lnTo>
                <a:lnTo>
                  <a:pt x="7816415" y="2285999"/>
                </a:lnTo>
                <a:lnTo>
                  <a:pt x="0" y="2285999"/>
                </a:lnTo>
                <a:lnTo>
                  <a:pt x="0" y="2743199"/>
                </a:lnTo>
                <a:lnTo>
                  <a:pt x="5332914" y="2743199"/>
                </a:lnTo>
                <a:lnTo>
                  <a:pt x="5352024" y="2768599"/>
                </a:lnTo>
                <a:lnTo>
                  <a:pt x="5369632" y="2793999"/>
                </a:lnTo>
                <a:lnTo>
                  <a:pt x="5386239" y="2806699"/>
                </a:lnTo>
                <a:lnTo>
                  <a:pt x="5402345" y="2819399"/>
                </a:lnTo>
                <a:lnTo>
                  <a:pt x="5543377" y="2819399"/>
                </a:lnTo>
                <a:lnTo>
                  <a:pt x="5567912" y="2832099"/>
                </a:lnTo>
                <a:lnTo>
                  <a:pt x="5669388" y="2832099"/>
                </a:lnTo>
                <a:lnTo>
                  <a:pt x="5763473" y="2857499"/>
                </a:lnTo>
                <a:lnTo>
                  <a:pt x="6101854" y="2857499"/>
                </a:lnTo>
                <a:lnTo>
                  <a:pt x="6150066" y="2870199"/>
                </a:lnTo>
                <a:lnTo>
                  <a:pt x="6178940" y="2882899"/>
                </a:lnTo>
                <a:lnTo>
                  <a:pt x="6191875" y="2895599"/>
                </a:lnTo>
                <a:lnTo>
                  <a:pt x="6267565" y="2895599"/>
                </a:lnTo>
                <a:lnTo>
                  <a:pt x="6313379" y="2920999"/>
                </a:lnTo>
                <a:lnTo>
                  <a:pt x="6361698" y="2946399"/>
                </a:lnTo>
                <a:lnTo>
                  <a:pt x="6593942" y="2946399"/>
                </a:lnTo>
                <a:lnTo>
                  <a:pt x="6626070" y="2959099"/>
                </a:lnTo>
                <a:lnTo>
                  <a:pt x="6765600" y="2959099"/>
                </a:lnTo>
                <a:lnTo>
                  <a:pt x="6804989" y="2971799"/>
                </a:lnTo>
                <a:lnTo>
                  <a:pt x="6844378" y="2971799"/>
                </a:lnTo>
                <a:lnTo>
                  <a:pt x="6892461" y="2984499"/>
                </a:lnTo>
                <a:lnTo>
                  <a:pt x="6989002" y="2984499"/>
                </a:lnTo>
                <a:lnTo>
                  <a:pt x="7037646" y="2997199"/>
                </a:lnTo>
                <a:lnTo>
                  <a:pt x="7223579" y="2997199"/>
                </a:lnTo>
                <a:lnTo>
                  <a:pt x="7246862" y="3009899"/>
                </a:lnTo>
                <a:close/>
              </a:path>
              <a:path w="8176895" h="3022600">
                <a:moveTo>
                  <a:pt x="4804169" y="2819399"/>
                </a:moveTo>
                <a:lnTo>
                  <a:pt x="5343596" y="2819399"/>
                </a:lnTo>
                <a:lnTo>
                  <a:pt x="5324402" y="2793999"/>
                </a:lnTo>
                <a:lnTo>
                  <a:pt x="5306210" y="2781299"/>
                </a:lnTo>
                <a:lnTo>
                  <a:pt x="5288017" y="2755899"/>
                </a:lnTo>
                <a:lnTo>
                  <a:pt x="5268824" y="2743199"/>
                </a:lnTo>
                <a:lnTo>
                  <a:pt x="0" y="2743199"/>
                </a:lnTo>
                <a:lnTo>
                  <a:pt x="0" y="2781299"/>
                </a:lnTo>
                <a:lnTo>
                  <a:pt x="4809509" y="2781299"/>
                </a:lnTo>
                <a:lnTo>
                  <a:pt x="4808842" y="2793999"/>
                </a:lnTo>
                <a:lnTo>
                  <a:pt x="4807256" y="2806699"/>
                </a:lnTo>
                <a:lnTo>
                  <a:pt x="4804169" y="2819399"/>
                </a:lnTo>
                <a:close/>
              </a:path>
              <a:path w="8176895" h="3022600">
                <a:moveTo>
                  <a:pt x="4809425" y="2781323"/>
                </a:moveTo>
                <a:close/>
              </a:path>
              <a:path w="8176895" h="3022600">
                <a:moveTo>
                  <a:pt x="4585193" y="2844799"/>
                </a:moveTo>
                <a:lnTo>
                  <a:pt x="4809425" y="2781323"/>
                </a:lnTo>
                <a:lnTo>
                  <a:pt x="0" y="2781299"/>
                </a:lnTo>
                <a:lnTo>
                  <a:pt x="0" y="2793999"/>
                </a:lnTo>
                <a:lnTo>
                  <a:pt x="4207577" y="2793999"/>
                </a:lnTo>
                <a:lnTo>
                  <a:pt x="4226688" y="2806699"/>
                </a:lnTo>
                <a:lnTo>
                  <a:pt x="4544469" y="2806699"/>
                </a:lnTo>
                <a:lnTo>
                  <a:pt x="4580603" y="2819399"/>
                </a:lnTo>
                <a:lnTo>
                  <a:pt x="4609144" y="2819399"/>
                </a:lnTo>
                <a:lnTo>
                  <a:pt x="4600548" y="2832099"/>
                </a:lnTo>
                <a:lnTo>
                  <a:pt x="4579852" y="2832099"/>
                </a:lnTo>
                <a:lnTo>
                  <a:pt x="4585193" y="2844799"/>
                </a:lnTo>
                <a:close/>
              </a:path>
              <a:path w="8176895" h="3022600">
                <a:moveTo>
                  <a:pt x="2536951" y="2806699"/>
                </a:moveTo>
                <a:lnTo>
                  <a:pt x="4081016" y="2806699"/>
                </a:lnTo>
                <a:lnTo>
                  <a:pt x="4135493" y="2793999"/>
                </a:lnTo>
                <a:lnTo>
                  <a:pt x="2488328" y="2793999"/>
                </a:lnTo>
                <a:lnTo>
                  <a:pt x="2536951" y="2806699"/>
                </a:lnTo>
                <a:close/>
              </a:path>
              <a:path w="8176895" h="3022600">
                <a:moveTo>
                  <a:pt x="2386093" y="2819399"/>
                </a:moveTo>
                <a:lnTo>
                  <a:pt x="2488328" y="2793999"/>
                </a:lnTo>
                <a:lnTo>
                  <a:pt x="0" y="2793999"/>
                </a:lnTo>
                <a:lnTo>
                  <a:pt x="0" y="2806699"/>
                </a:lnTo>
                <a:lnTo>
                  <a:pt x="2334020" y="2806699"/>
                </a:lnTo>
                <a:lnTo>
                  <a:pt x="2386093" y="2819399"/>
                </a:lnTo>
                <a:close/>
              </a:path>
              <a:path w="8176895" h="3022600">
                <a:moveTo>
                  <a:pt x="4475705" y="2844799"/>
                </a:moveTo>
                <a:lnTo>
                  <a:pt x="4483717" y="2844799"/>
                </a:lnTo>
                <a:lnTo>
                  <a:pt x="4511339" y="2806699"/>
                </a:lnTo>
                <a:lnTo>
                  <a:pt x="4404355" y="2806699"/>
                </a:lnTo>
                <a:lnTo>
                  <a:pt x="4451672" y="2832099"/>
                </a:lnTo>
                <a:lnTo>
                  <a:pt x="4459683" y="2832099"/>
                </a:lnTo>
                <a:lnTo>
                  <a:pt x="4475705" y="2844799"/>
                </a:lnTo>
                <a:close/>
              </a:path>
              <a:path w="8176895" h="3022600">
                <a:moveTo>
                  <a:pt x="4244797" y="2819399"/>
                </a:moveTo>
                <a:lnTo>
                  <a:pt x="4259401" y="2819399"/>
                </a:lnTo>
                <a:lnTo>
                  <a:pt x="4309722" y="2806699"/>
                </a:lnTo>
                <a:lnTo>
                  <a:pt x="4226688" y="2806699"/>
                </a:lnTo>
                <a:lnTo>
                  <a:pt x="4244797" y="2819399"/>
                </a:lnTo>
                <a:close/>
              </a:path>
              <a:path w="8176895" h="3022600">
                <a:moveTo>
                  <a:pt x="3506339" y="2819399"/>
                </a:moveTo>
                <a:lnTo>
                  <a:pt x="3917585" y="2819399"/>
                </a:lnTo>
                <a:lnTo>
                  <a:pt x="3972062" y="2806699"/>
                </a:lnTo>
                <a:lnTo>
                  <a:pt x="3452930" y="2806699"/>
                </a:lnTo>
                <a:lnTo>
                  <a:pt x="3506339" y="2819399"/>
                </a:lnTo>
                <a:close/>
              </a:path>
              <a:path w="8176895" h="3022600">
                <a:moveTo>
                  <a:pt x="3141776" y="2819399"/>
                </a:moveTo>
                <a:lnTo>
                  <a:pt x="3190833" y="2819399"/>
                </a:lnTo>
                <a:lnTo>
                  <a:pt x="3239296" y="2806699"/>
                </a:lnTo>
                <a:lnTo>
                  <a:pt x="3092422" y="2806699"/>
                </a:lnTo>
                <a:lnTo>
                  <a:pt x="3141776" y="2819399"/>
                </a:lnTo>
                <a:close/>
              </a:path>
              <a:path w="8176895" h="3022600">
                <a:moveTo>
                  <a:pt x="2633685" y="2819399"/>
                </a:moveTo>
                <a:lnTo>
                  <a:pt x="2736754" y="2819399"/>
                </a:lnTo>
                <a:lnTo>
                  <a:pt x="2844573" y="2806699"/>
                </a:lnTo>
                <a:lnTo>
                  <a:pt x="2585062" y="2806699"/>
                </a:lnTo>
                <a:lnTo>
                  <a:pt x="2633685" y="2819399"/>
                </a:lnTo>
                <a:close/>
              </a:path>
              <a:path w="8176895" h="3022600">
                <a:moveTo>
                  <a:pt x="2175797" y="2819399"/>
                </a:moveTo>
                <a:lnTo>
                  <a:pt x="2229873" y="2819399"/>
                </a:lnTo>
                <a:lnTo>
                  <a:pt x="2281946" y="2806699"/>
                </a:lnTo>
                <a:lnTo>
                  <a:pt x="2146505" y="2806699"/>
                </a:lnTo>
                <a:lnTo>
                  <a:pt x="2175797" y="2819399"/>
                </a:lnTo>
                <a:close/>
              </a:path>
              <a:path w="8176895" h="3022600">
                <a:moveTo>
                  <a:pt x="0" y="3022599"/>
                </a:moveTo>
                <a:lnTo>
                  <a:pt x="120233" y="3022599"/>
                </a:lnTo>
                <a:lnTo>
                  <a:pt x="173642" y="3009899"/>
                </a:lnTo>
                <a:lnTo>
                  <a:pt x="280459" y="3009899"/>
                </a:lnTo>
                <a:lnTo>
                  <a:pt x="440685" y="2971799"/>
                </a:lnTo>
                <a:lnTo>
                  <a:pt x="479406" y="2959099"/>
                </a:lnTo>
                <a:lnTo>
                  <a:pt x="716743" y="2959099"/>
                </a:lnTo>
                <a:lnTo>
                  <a:pt x="820869" y="2946399"/>
                </a:lnTo>
                <a:lnTo>
                  <a:pt x="872627" y="2946399"/>
                </a:lnTo>
                <a:lnTo>
                  <a:pt x="924225" y="2933699"/>
                </a:lnTo>
                <a:lnTo>
                  <a:pt x="975695" y="2933699"/>
                </a:lnTo>
                <a:lnTo>
                  <a:pt x="1027069" y="2920999"/>
                </a:lnTo>
                <a:lnTo>
                  <a:pt x="1078378" y="2920999"/>
                </a:lnTo>
                <a:lnTo>
                  <a:pt x="1180779" y="2895599"/>
                </a:lnTo>
                <a:lnTo>
                  <a:pt x="1231645" y="2895599"/>
                </a:lnTo>
                <a:lnTo>
                  <a:pt x="1282319" y="2882899"/>
                </a:lnTo>
                <a:lnTo>
                  <a:pt x="1383347" y="2882899"/>
                </a:lnTo>
                <a:lnTo>
                  <a:pt x="1433829" y="2870199"/>
                </a:lnTo>
                <a:lnTo>
                  <a:pt x="1535049" y="2870199"/>
                </a:lnTo>
                <a:lnTo>
                  <a:pt x="1585915" y="2857499"/>
                </a:lnTo>
                <a:lnTo>
                  <a:pt x="1637038" y="2857499"/>
                </a:lnTo>
                <a:lnTo>
                  <a:pt x="1685575" y="2844799"/>
                </a:lnTo>
                <a:lnTo>
                  <a:pt x="1885982" y="2844799"/>
                </a:lnTo>
                <a:lnTo>
                  <a:pt x="1936710" y="2832099"/>
                </a:lnTo>
                <a:lnTo>
                  <a:pt x="2037602" y="2832099"/>
                </a:lnTo>
                <a:lnTo>
                  <a:pt x="2060635" y="2819399"/>
                </a:lnTo>
                <a:lnTo>
                  <a:pt x="2081664" y="2819399"/>
                </a:lnTo>
                <a:lnTo>
                  <a:pt x="2100691" y="2806699"/>
                </a:lnTo>
                <a:lnTo>
                  <a:pt x="0" y="2806699"/>
                </a:lnTo>
                <a:lnTo>
                  <a:pt x="0" y="3022599"/>
                </a:lnTo>
                <a:close/>
              </a:path>
              <a:path w="8176895" h="3022600">
                <a:moveTo>
                  <a:pt x="5423959" y="2832099"/>
                </a:moveTo>
                <a:lnTo>
                  <a:pt x="5487799" y="2832099"/>
                </a:lnTo>
                <a:lnTo>
                  <a:pt x="5512333" y="2819399"/>
                </a:lnTo>
                <a:lnTo>
                  <a:pt x="5402345" y="2819399"/>
                </a:lnTo>
                <a:lnTo>
                  <a:pt x="5423959" y="2832099"/>
                </a:lnTo>
                <a:close/>
              </a:path>
              <a:path w="8176895" h="3022600">
                <a:moveTo>
                  <a:pt x="5811236" y="2870199"/>
                </a:moveTo>
                <a:lnTo>
                  <a:pt x="5907724" y="2870199"/>
                </a:lnTo>
                <a:lnTo>
                  <a:pt x="5956257" y="2857499"/>
                </a:lnTo>
                <a:lnTo>
                  <a:pt x="5763473" y="2857499"/>
                </a:lnTo>
                <a:lnTo>
                  <a:pt x="5811236" y="2870199"/>
                </a:lnTo>
                <a:close/>
              </a:path>
              <a:path w="8176895" h="3022600">
                <a:moveTo>
                  <a:pt x="6232682" y="2920999"/>
                </a:moveTo>
                <a:lnTo>
                  <a:pt x="6267565" y="2895599"/>
                </a:lnTo>
                <a:lnTo>
                  <a:pt x="6191875" y="2895599"/>
                </a:lnTo>
                <a:lnTo>
                  <a:pt x="6204810" y="2908299"/>
                </a:lnTo>
                <a:lnTo>
                  <a:pt x="6232682" y="2920999"/>
                </a:lnTo>
                <a:close/>
              </a:path>
              <a:path w="8176895" h="3022600">
                <a:moveTo>
                  <a:pt x="6529267" y="2959099"/>
                </a:moveTo>
                <a:lnTo>
                  <a:pt x="6561312" y="2959099"/>
                </a:lnTo>
                <a:lnTo>
                  <a:pt x="6593942" y="2946399"/>
                </a:lnTo>
                <a:lnTo>
                  <a:pt x="6513161" y="2946399"/>
                </a:lnTo>
                <a:lnTo>
                  <a:pt x="6529267" y="2959099"/>
                </a:lnTo>
                <a:close/>
              </a:path>
              <a:path w="8176895" h="3022600">
                <a:moveTo>
                  <a:pt x="566863" y="2971799"/>
                </a:moveTo>
                <a:lnTo>
                  <a:pt x="611592" y="2971799"/>
                </a:lnTo>
                <a:lnTo>
                  <a:pt x="664312" y="2959099"/>
                </a:lnTo>
                <a:lnTo>
                  <a:pt x="522133" y="2959099"/>
                </a:lnTo>
                <a:lnTo>
                  <a:pt x="566863" y="2971799"/>
                </a:lnTo>
                <a:close/>
              </a:path>
              <a:path w="8176895" h="3022600">
                <a:moveTo>
                  <a:pt x="7535185" y="3022599"/>
                </a:moveTo>
                <a:lnTo>
                  <a:pt x="7611626" y="3022599"/>
                </a:lnTo>
                <a:lnTo>
                  <a:pt x="7650848" y="3009899"/>
                </a:lnTo>
                <a:lnTo>
                  <a:pt x="7495963" y="3009899"/>
                </a:lnTo>
                <a:lnTo>
                  <a:pt x="7535185" y="30225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74603"/>
            <a:ext cx="18279729" cy="48123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21820" y="1326303"/>
            <a:ext cx="585787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3946" y="3489858"/>
            <a:ext cx="8818880" cy="5594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bitionbox.com/profile/devops-engineer-salary" TargetMode="External"/><Relationship Id="rId4" Type="http://schemas.openxmlformats.org/officeDocument/2006/relationships/hyperlink" Target="https://www.globenewswire.com/en/news-release/2022/06/23/2467580/0/en/DevOps-Market-Size-is-Expected-to-Reach-USD-37-227-Million-by-2030-with-CAGR-20-Report-by-Acumen-Research-and-Consulting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07391" y="0"/>
              <a:ext cx="11080750" cy="10274300"/>
            </a:xfrm>
            <a:custGeom>
              <a:avLst/>
              <a:gdLst/>
              <a:ahLst/>
              <a:cxnLst/>
              <a:rect l="l" t="t" r="r" b="b"/>
              <a:pathLst>
                <a:path w="11080750" h="10274300">
                  <a:moveTo>
                    <a:pt x="11080608" y="3721099"/>
                  </a:moveTo>
                  <a:lnTo>
                    <a:pt x="430231" y="3721099"/>
                  </a:lnTo>
                  <a:lnTo>
                    <a:pt x="503348" y="3695699"/>
                  </a:lnTo>
                  <a:lnTo>
                    <a:pt x="527405" y="3670299"/>
                  </a:lnTo>
                  <a:lnTo>
                    <a:pt x="559406" y="3619499"/>
                  </a:lnTo>
                  <a:lnTo>
                    <a:pt x="595882" y="3581399"/>
                  </a:lnTo>
                  <a:lnTo>
                    <a:pt x="636194" y="3543299"/>
                  </a:lnTo>
                  <a:lnTo>
                    <a:pt x="679703" y="3530599"/>
                  </a:lnTo>
                  <a:lnTo>
                    <a:pt x="725768" y="3505199"/>
                  </a:lnTo>
                  <a:lnTo>
                    <a:pt x="773752" y="3492499"/>
                  </a:lnTo>
                  <a:lnTo>
                    <a:pt x="823014" y="3492499"/>
                  </a:lnTo>
                  <a:lnTo>
                    <a:pt x="872915" y="3479799"/>
                  </a:lnTo>
                  <a:lnTo>
                    <a:pt x="917142" y="3479799"/>
                  </a:lnTo>
                  <a:lnTo>
                    <a:pt x="958002" y="3467099"/>
                  </a:lnTo>
                  <a:lnTo>
                    <a:pt x="994147" y="3441699"/>
                  </a:lnTo>
                  <a:lnTo>
                    <a:pt x="1024230" y="3416299"/>
                  </a:lnTo>
                  <a:lnTo>
                    <a:pt x="1046905" y="3378199"/>
                  </a:lnTo>
                  <a:lnTo>
                    <a:pt x="1060824" y="3340099"/>
                  </a:lnTo>
                  <a:lnTo>
                    <a:pt x="1074723" y="3289299"/>
                  </a:lnTo>
                  <a:lnTo>
                    <a:pt x="1089049" y="3238499"/>
                  </a:lnTo>
                  <a:lnTo>
                    <a:pt x="1103658" y="3187699"/>
                  </a:lnTo>
                  <a:lnTo>
                    <a:pt x="1133161" y="3086099"/>
                  </a:lnTo>
                  <a:lnTo>
                    <a:pt x="1147770" y="3035299"/>
                  </a:lnTo>
                  <a:lnTo>
                    <a:pt x="1162095" y="2984499"/>
                  </a:lnTo>
                  <a:lnTo>
                    <a:pt x="1175994" y="2933699"/>
                  </a:lnTo>
                  <a:lnTo>
                    <a:pt x="1189455" y="2882899"/>
                  </a:lnTo>
                  <a:lnTo>
                    <a:pt x="1203848" y="2844799"/>
                  </a:lnTo>
                  <a:lnTo>
                    <a:pt x="1219153" y="2793999"/>
                  </a:lnTo>
                  <a:lnTo>
                    <a:pt x="1235352" y="2743199"/>
                  </a:lnTo>
                  <a:lnTo>
                    <a:pt x="1252427" y="2692399"/>
                  </a:lnTo>
                  <a:lnTo>
                    <a:pt x="1270358" y="2654299"/>
                  </a:lnTo>
                  <a:lnTo>
                    <a:pt x="1289128" y="2603499"/>
                  </a:lnTo>
                  <a:lnTo>
                    <a:pt x="1308717" y="2552699"/>
                  </a:lnTo>
                  <a:lnTo>
                    <a:pt x="1329106" y="2514599"/>
                  </a:lnTo>
                  <a:lnTo>
                    <a:pt x="1350278" y="2463799"/>
                  </a:lnTo>
                  <a:lnTo>
                    <a:pt x="1372213" y="2425699"/>
                  </a:lnTo>
                  <a:lnTo>
                    <a:pt x="1394893" y="2374899"/>
                  </a:lnTo>
                  <a:lnTo>
                    <a:pt x="1418299" y="2336799"/>
                  </a:lnTo>
                  <a:lnTo>
                    <a:pt x="1442413" y="2285999"/>
                  </a:lnTo>
                  <a:lnTo>
                    <a:pt x="1467215" y="2247899"/>
                  </a:lnTo>
                  <a:lnTo>
                    <a:pt x="1492688" y="2197099"/>
                  </a:lnTo>
                  <a:lnTo>
                    <a:pt x="1518812" y="2158999"/>
                  </a:lnTo>
                  <a:lnTo>
                    <a:pt x="1545568" y="2120899"/>
                  </a:lnTo>
                  <a:lnTo>
                    <a:pt x="1572939" y="2070099"/>
                  </a:lnTo>
                  <a:lnTo>
                    <a:pt x="1600906" y="2031999"/>
                  </a:lnTo>
                  <a:lnTo>
                    <a:pt x="1629449" y="1993899"/>
                  </a:lnTo>
                  <a:lnTo>
                    <a:pt x="1658550" y="1955799"/>
                  </a:lnTo>
                  <a:lnTo>
                    <a:pt x="1688191" y="1917699"/>
                  </a:lnTo>
                  <a:lnTo>
                    <a:pt x="1718353" y="1866899"/>
                  </a:lnTo>
                  <a:lnTo>
                    <a:pt x="1749017" y="1828799"/>
                  </a:lnTo>
                  <a:lnTo>
                    <a:pt x="1780164" y="1790699"/>
                  </a:lnTo>
                  <a:lnTo>
                    <a:pt x="1811776" y="1752599"/>
                  </a:lnTo>
                  <a:lnTo>
                    <a:pt x="1843835" y="1714499"/>
                  </a:lnTo>
                  <a:lnTo>
                    <a:pt x="1876321" y="1676399"/>
                  </a:lnTo>
                  <a:lnTo>
                    <a:pt x="1909216" y="1638299"/>
                  </a:lnTo>
                  <a:lnTo>
                    <a:pt x="1942501" y="1600199"/>
                  </a:lnTo>
                  <a:lnTo>
                    <a:pt x="1976157" y="1562099"/>
                  </a:lnTo>
                  <a:lnTo>
                    <a:pt x="2010167" y="1523999"/>
                  </a:lnTo>
                  <a:lnTo>
                    <a:pt x="2044510" y="1485899"/>
                  </a:lnTo>
                  <a:lnTo>
                    <a:pt x="2079170" y="1447799"/>
                  </a:lnTo>
                  <a:lnTo>
                    <a:pt x="2149406" y="1371599"/>
                  </a:lnTo>
                  <a:lnTo>
                    <a:pt x="2220849" y="1295399"/>
                  </a:lnTo>
                  <a:lnTo>
                    <a:pt x="2293333" y="1219199"/>
                  </a:lnTo>
                  <a:lnTo>
                    <a:pt x="2329913" y="1193799"/>
                  </a:lnTo>
                  <a:lnTo>
                    <a:pt x="2477995" y="1041399"/>
                  </a:lnTo>
                  <a:lnTo>
                    <a:pt x="2515352" y="1015999"/>
                  </a:lnTo>
                  <a:lnTo>
                    <a:pt x="2627895" y="901699"/>
                  </a:lnTo>
                  <a:lnTo>
                    <a:pt x="2740707" y="800099"/>
                  </a:lnTo>
                  <a:lnTo>
                    <a:pt x="2815786" y="723899"/>
                  </a:lnTo>
                  <a:lnTo>
                    <a:pt x="2853223" y="698499"/>
                  </a:lnTo>
                  <a:lnTo>
                    <a:pt x="2927791" y="622299"/>
                  </a:lnTo>
                  <a:lnTo>
                    <a:pt x="2897805" y="584199"/>
                  </a:lnTo>
                  <a:lnTo>
                    <a:pt x="2873734" y="546099"/>
                  </a:lnTo>
                  <a:lnTo>
                    <a:pt x="2855522" y="507999"/>
                  </a:lnTo>
                  <a:lnTo>
                    <a:pt x="2843118" y="469899"/>
                  </a:lnTo>
                  <a:lnTo>
                    <a:pt x="2836467" y="431799"/>
                  </a:lnTo>
                  <a:lnTo>
                    <a:pt x="2835517" y="393699"/>
                  </a:lnTo>
                  <a:lnTo>
                    <a:pt x="2840214" y="355599"/>
                  </a:lnTo>
                  <a:lnTo>
                    <a:pt x="2850506" y="317499"/>
                  </a:lnTo>
                  <a:lnTo>
                    <a:pt x="2866337" y="292099"/>
                  </a:lnTo>
                  <a:lnTo>
                    <a:pt x="2887656" y="253999"/>
                  </a:lnTo>
                  <a:lnTo>
                    <a:pt x="2914410" y="228599"/>
                  </a:lnTo>
                  <a:lnTo>
                    <a:pt x="2946544" y="203199"/>
                  </a:lnTo>
                  <a:lnTo>
                    <a:pt x="2984005" y="190499"/>
                  </a:lnTo>
                  <a:lnTo>
                    <a:pt x="3026741" y="165099"/>
                  </a:lnTo>
                  <a:lnTo>
                    <a:pt x="3074698" y="152399"/>
                  </a:lnTo>
                  <a:lnTo>
                    <a:pt x="3127823" y="139699"/>
                  </a:lnTo>
                  <a:lnTo>
                    <a:pt x="3124318" y="114299"/>
                  </a:lnTo>
                  <a:lnTo>
                    <a:pt x="3122519" y="88899"/>
                  </a:lnTo>
                  <a:lnTo>
                    <a:pt x="3121856" y="76199"/>
                  </a:lnTo>
                  <a:lnTo>
                    <a:pt x="3237465" y="50799"/>
                  </a:lnTo>
                  <a:lnTo>
                    <a:pt x="3290225" y="38099"/>
                  </a:lnTo>
                  <a:lnTo>
                    <a:pt x="3438100" y="0"/>
                  </a:lnTo>
                  <a:lnTo>
                    <a:pt x="11080608" y="0"/>
                  </a:lnTo>
                  <a:lnTo>
                    <a:pt x="11080608" y="1092199"/>
                  </a:lnTo>
                  <a:lnTo>
                    <a:pt x="3224808" y="1092199"/>
                  </a:lnTo>
                  <a:lnTo>
                    <a:pt x="3202267" y="1130299"/>
                  </a:lnTo>
                  <a:lnTo>
                    <a:pt x="3195132" y="1142999"/>
                  </a:lnTo>
                  <a:lnTo>
                    <a:pt x="2958099" y="1142999"/>
                  </a:lnTo>
                  <a:lnTo>
                    <a:pt x="2206463" y="1854199"/>
                  </a:lnTo>
                  <a:lnTo>
                    <a:pt x="2242832" y="1904999"/>
                  </a:lnTo>
                  <a:lnTo>
                    <a:pt x="11080608" y="1904999"/>
                  </a:lnTo>
                  <a:lnTo>
                    <a:pt x="11080608" y="3009899"/>
                  </a:lnTo>
                  <a:lnTo>
                    <a:pt x="1636674" y="3009899"/>
                  </a:lnTo>
                  <a:lnTo>
                    <a:pt x="1509381" y="3263899"/>
                  </a:lnTo>
                  <a:lnTo>
                    <a:pt x="1560501" y="3276599"/>
                  </a:lnTo>
                  <a:lnTo>
                    <a:pt x="11080608" y="3276599"/>
                  </a:lnTo>
                  <a:lnTo>
                    <a:pt x="11080608" y="3721099"/>
                  </a:lnTo>
                  <a:close/>
                </a:path>
                <a:path w="11080750" h="10274300">
                  <a:moveTo>
                    <a:pt x="11080608" y="1320799"/>
                  </a:moveTo>
                  <a:lnTo>
                    <a:pt x="3255116" y="1320799"/>
                  </a:lnTo>
                  <a:lnTo>
                    <a:pt x="3255116" y="1104899"/>
                  </a:lnTo>
                  <a:lnTo>
                    <a:pt x="3224808" y="1092199"/>
                  </a:lnTo>
                  <a:lnTo>
                    <a:pt x="11080608" y="1092199"/>
                  </a:lnTo>
                  <a:lnTo>
                    <a:pt x="11080608" y="1320799"/>
                  </a:lnTo>
                  <a:close/>
                </a:path>
                <a:path w="11080750" h="10274300">
                  <a:moveTo>
                    <a:pt x="11080608" y="1904999"/>
                  </a:moveTo>
                  <a:lnTo>
                    <a:pt x="2242832" y="1904999"/>
                  </a:lnTo>
                  <a:lnTo>
                    <a:pt x="2406495" y="1816099"/>
                  </a:lnTo>
                  <a:lnTo>
                    <a:pt x="2538278" y="1739899"/>
                  </a:lnTo>
                  <a:lnTo>
                    <a:pt x="2581774" y="1701799"/>
                  </a:lnTo>
                  <a:lnTo>
                    <a:pt x="2800498" y="1574799"/>
                  </a:lnTo>
                  <a:lnTo>
                    <a:pt x="2848298" y="1549399"/>
                  </a:lnTo>
                  <a:lnTo>
                    <a:pt x="2889240" y="1523999"/>
                  </a:lnTo>
                  <a:lnTo>
                    <a:pt x="2923378" y="1485899"/>
                  </a:lnTo>
                  <a:lnTo>
                    <a:pt x="2950766" y="1460499"/>
                  </a:lnTo>
                  <a:lnTo>
                    <a:pt x="2971461" y="1422399"/>
                  </a:lnTo>
                  <a:lnTo>
                    <a:pt x="2985515" y="1384299"/>
                  </a:lnTo>
                  <a:lnTo>
                    <a:pt x="2992983" y="1346199"/>
                  </a:lnTo>
                  <a:lnTo>
                    <a:pt x="2993922" y="1295399"/>
                  </a:lnTo>
                  <a:lnTo>
                    <a:pt x="2988384" y="1244599"/>
                  </a:lnTo>
                  <a:lnTo>
                    <a:pt x="2976424" y="1193799"/>
                  </a:lnTo>
                  <a:lnTo>
                    <a:pt x="2958099" y="1142999"/>
                  </a:lnTo>
                  <a:lnTo>
                    <a:pt x="3195132" y="1142999"/>
                  </a:lnTo>
                  <a:lnTo>
                    <a:pt x="3180862" y="1168399"/>
                  </a:lnTo>
                  <a:lnTo>
                    <a:pt x="3161730" y="1206499"/>
                  </a:lnTo>
                  <a:lnTo>
                    <a:pt x="3146008" y="1244599"/>
                  </a:lnTo>
                  <a:lnTo>
                    <a:pt x="3153679" y="1257299"/>
                  </a:lnTo>
                  <a:lnTo>
                    <a:pt x="3180104" y="1269999"/>
                  </a:lnTo>
                  <a:lnTo>
                    <a:pt x="3216758" y="1295399"/>
                  </a:lnTo>
                  <a:lnTo>
                    <a:pt x="3255116" y="1320799"/>
                  </a:lnTo>
                  <a:lnTo>
                    <a:pt x="11080608" y="1320799"/>
                  </a:lnTo>
                  <a:lnTo>
                    <a:pt x="11080608" y="1904999"/>
                  </a:lnTo>
                  <a:close/>
                </a:path>
                <a:path w="11080750" h="10274300">
                  <a:moveTo>
                    <a:pt x="11080608" y="3276599"/>
                  </a:moveTo>
                  <a:lnTo>
                    <a:pt x="1632858" y="3276599"/>
                  </a:lnTo>
                  <a:lnTo>
                    <a:pt x="1655990" y="3263899"/>
                  </a:lnTo>
                  <a:lnTo>
                    <a:pt x="1671689" y="3238499"/>
                  </a:lnTo>
                  <a:lnTo>
                    <a:pt x="1680901" y="3213099"/>
                  </a:lnTo>
                  <a:lnTo>
                    <a:pt x="1684577" y="3162299"/>
                  </a:lnTo>
                  <a:lnTo>
                    <a:pt x="1683662" y="3098799"/>
                  </a:lnTo>
                  <a:lnTo>
                    <a:pt x="1679105" y="3022599"/>
                  </a:lnTo>
                  <a:lnTo>
                    <a:pt x="1636674" y="3009899"/>
                  </a:lnTo>
                  <a:lnTo>
                    <a:pt x="11080608" y="3009899"/>
                  </a:lnTo>
                  <a:lnTo>
                    <a:pt x="11080608" y="3276599"/>
                  </a:lnTo>
                  <a:close/>
                </a:path>
                <a:path w="11080750" h="10274300">
                  <a:moveTo>
                    <a:pt x="11080608" y="4635499"/>
                  </a:moveTo>
                  <a:lnTo>
                    <a:pt x="163711" y="4635499"/>
                  </a:lnTo>
                  <a:lnTo>
                    <a:pt x="242511" y="4483099"/>
                  </a:lnTo>
                  <a:lnTo>
                    <a:pt x="18233" y="4381499"/>
                  </a:lnTo>
                  <a:lnTo>
                    <a:pt x="115218" y="4343399"/>
                  </a:lnTo>
                  <a:lnTo>
                    <a:pt x="80134" y="4317999"/>
                  </a:lnTo>
                  <a:lnTo>
                    <a:pt x="51305" y="4279899"/>
                  </a:lnTo>
                  <a:lnTo>
                    <a:pt x="28804" y="4241799"/>
                  </a:lnTo>
                  <a:lnTo>
                    <a:pt x="12705" y="4203699"/>
                  </a:lnTo>
                  <a:lnTo>
                    <a:pt x="3079" y="4165599"/>
                  </a:lnTo>
                  <a:lnTo>
                    <a:pt x="0" y="4114799"/>
                  </a:lnTo>
                  <a:lnTo>
                    <a:pt x="3539" y="4076699"/>
                  </a:lnTo>
                  <a:lnTo>
                    <a:pt x="13771" y="4038599"/>
                  </a:lnTo>
                  <a:lnTo>
                    <a:pt x="30768" y="3987799"/>
                  </a:lnTo>
                  <a:lnTo>
                    <a:pt x="54602" y="3962399"/>
                  </a:lnTo>
                  <a:lnTo>
                    <a:pt x="68241" y="3936999"/>
                  </a:lnTo>
                  <a:lnTo>
                    <a:pt x="109156" y="3898899"/>
                  </a:lnTo>
                  <a:lnTo>
                    <a:pt x="143537" y="3873499"/>
                  </a:lnTo>
                  <a:lnTo>
                    <a:pt x="175076" y="3835399"/>
                  </a:lnTo>
                  <a:lnTo>
                    <a:pt x="205479" y="3797299"/>
                  </a:lnTo>
                  <a:lnTo>
                    <a:pt x="236450" y="3771899"/>
                  </a:lnTo>
                  <a:lnTo>
                    <a:pt x="261666" y="3746499"/>
                  </a:lnTo>
                  <a:lnTo>
                    <a:pt x="288337" y="3721099"/>
                  </a:lnTo>
                  <a:lnTo>
                    <a:pt x="319372" y="3695699"/>
                  </a:lnTo>
                  <a:lnTo>
                    <a:pt x="357681" y="3695699"/>
                  </a:lnTo>
                  <a:lnTo>
                    <a:pt x="406174" y="3721099"/>
                  </a:lnTo>
                  <a:lnTo>
                    <a:pt x="11080608" y="3721099"/>
                  </a:lnTo>
                  <a:lnTo>
                    <a:pt x="11080608" y="4635499"/>
                  </a:lnTo>
                  <a:close/>
                </a:path>
                <a:path w="11080750" h="10274300">
                  <a:moveTo>
                    <a:pt x="197816" y="4992048"/>
                  </a:moveTo>
                  <a:lnTo>
                    <a:pt x="188147" y="4978399"/>
                  </a:lnTo>
                  <a:lnTo>
                    <a:pt x="171288" y="4952999"/>
                  </a:lnTo>
                  <a:lnTo>
                    <a:pt x="156702" y="4927599"/>
                  </a:lnTo>
                  <a:lnTo>
                    <a:pt x="145526" y="4902199"/>
                  </a:lnTo>
                  <a:lnTo>
                    <a:pt x="115881" y="4864099"/>
                  </a:lnTo>
                  <a:lnTo>
                    <a:pt x="90214" y="4813299"/>
                  </a:lnTo>
                  <a:lnTo>
                    <a:pt x="67957" y="4762499"/>
                  </a:lnTo>
                  <a:lnTo>
                    <a:pt x="48541" y="4724399"/>
                  </a:lnTo>
                  <a:lnTo>
                    <a:pt x="40680" y="4660899"/>
                  </a:lnTo>
                  <a:lnTo>
                    <a:pt x="35660" y="4610099"/>
                  </a:lnTo>
                  <a:lnTo>
                    <a:pt x="34050" y="4559299"/>
                  </a:lnTo>
                  <a:lnTo>
                    <a:pt x="36418" y="4508499"/>
                  </a:lnTo>
                  <a:lnTo>
                    <a:pt x="72787" y="4508499"/>
                  </a:lnTo>
                  <a:lnTo>
                    <a:pt x="163711" y="4635499"/>
                  </a:lnTo>
                  <a:lnTo>
                    <a:pt x="11080608" y="4635499"/>
                  </a:lnTo>
                  <a:lnTo>
                    <a:pt x="11080608" y="4902199"/>
                  </a:lnTo>
                  <a:lnTo>
                    <a:pt x="666822" y="4902199"/>
                  </a:lnTo>
                  <a:lnTo>
                    <a:pt x="661897" y="4914899"/>
                  </a:lnTo>
                  <a:lnTo>
                    <a:pt x="334110" y="4914899"/>
                  </a:lnTo>
                  <a:lnTo>
                    <a:pt x="296213" y="4940299"/>
                  </a:lnTo>
                  <a:lnTo>
                    <a:pt x="253628" y="4965699"/>
                  </a:lnTo>
                  <a:lnTo>
                    <a:pt x="221971" y="4991099"/>
                  </a:lnTo>
                  <a:lnTo>
                    <a:pt x="200080" y="4991099"/>
                  </a:lnTo>
                  <a:lnTo>
                    <a:pt x="197816" y="4992048"/>
                  </a:lnTo>
                  <a:close/>
                </a:path>
                <a:path w="11080750" h="10274300">
                  <a:moveTo>
                    <a:pt x="736814" y="6908799"/>
                  </a:moveTo>
                  <a:lnTo>
                    <a:pt x="703191" y="6908799"/>
                  </a:lnTo>
                  <a:lnTo>
                    <a:pt x="704138" y="6883399"/>
                  </a:lnTo>
                  <a:lnTo>
                    <a:pt x="708306" y="6832599"/>
                  </a:lnTo>
                  <a:lnTo>
                    <a:pt x="709253" y="6807199"/>
                  </a:lnTo>
                  <a:lnTo>
                    <a:pt x="714367" y="6756399"/>
                  </a:lnTo>
                  <a:lnTo>
                    <a:pt x="727438" y="6730999"/>
                  </a:lnTo>
                  <a:lnTo>
                    <a:pt x="758693" y="6705599"/>
                  </a:lnTo>
                  <a:lnTo>
                    <a:pt x="818361" y="6680199"/>
                  </a:lnTo>
                  <a:lnTo>
                    <a:pt x="833610" y="6667499"/>
                  </a:lnTo>
                  <a:lnTo>
                    <a:pt x="844881" y="6654799"/>
                  </a:lnTo>
                  <a:lnTo>
                    <a:pt x="855015" y="6629399"/>
                  </a:lnTo>
                  <a:lnTo>
                    <a:pt x="866854" y="6616699"/>
                  </a:lnTo>
                  <a:lnTo>
                    <a:pt x="925288" y="6553199"/>
                  </a:lnTo>
                  <a:lnTo>
                    <a:pt x="954959" y="6515099"/>
                  </a:lnTo>
                  <a:lnTo>
                    <a:pt x="985176" y="6489699"/>
                  </a:lnTo>
                  <a:lnTo>
                    <a:pt x="1016120" y="6451599"/>
                  </a:lnTo>
                  <a:lnTo>
                    <a:pt x="1047974" y="6413499"/>
                  </a:lnTo>
                  <a:lnTo>
                    <a:pt x="1080919" y="6375399"/>
                  </a:lnTo>
                  <a:lnTo>
                    <a:pt x="1115136" y="6337299"/>
                  </a:lnTo>
                  <a:lnTo>
                    <a:pt x="1150809" y="6299199"/>
                  </a:lnTo>
                  <a:lnTo>
                    <a:pt x="1188118" y="6248399"/>
                  </a:lnTo>
                  <a:lnTo>
                    <a:pt x="1097194" y="5956299"/>
                  </a:lnTo>
                  <a:lnTo>
                    <a:pt x="406174" y="5765799"/>
                  </a:lnTo>
                  <a:lnTo>
                    <a:pt x="666822" y="5600699"/>
                  </a:lnTo>
                  <a:lnTo>
                    <a:pt x="611378" y="5524499"/>
                  </a:lnTo>
                  <a:lnTo>
                    <a:pt x="587797" y="5499099"/>
                  </a:lnTo>
                  <a:lnTo>
                    <a:pt x="569903" y="5460999"/>
                  </a:lnTo>
                  <a:lnTo>
                    <a:pt x="559892" y="5435599"/>
                  </a:lnTo>
                  <a:lnTo>
                    <a:pt x="559958" y="5397499"/>
                  </a:lnTo>
                  <a:lnTo>
                    <a:pt x="572298" y="5359399"/>
                  </a:lnTo>
                  <a:lnTo>
                    <a:pt x="599105" y="5321299"/>
                  </a:lnTo>
                  <a:lnTo>
                    <a:pt x="642576" y="5283199"/>
                  </a:lnTo>
                  <a:lnTo>
                    <a:pt x="665496" y="5257799"/>
                  </a:lnTo>
                  <a:lnTo>
                    <a:pt x="683870" y="5219699"/>
                  </a:lnTo>
                  <a:lnTo>
                    <a:pt x="697130" y="5181599"/>
                  </a:lnTo>
                  <a:lnTo>
                    <a:pt x="704707" y="5130799"/>
                  </a:lnTo>
                  <a:lnTo>
                    <a:pt x="706033" y="5079999"/>
                  </a:lnTo>
                  <a:lnTo>
                    <a:pt x="700539" y="5029199"/>
                  </a:lnTo>
                  <a:lnTo>
                    <a:pt x="687659" y="4965699"/>
                  </a:lnTo>
                  <a:lnTo>
                    <a:pt x="666822" y="4902199"/>
                  </a:lnTo>
                  <a:lnTo>
                    <a:pt x="11080608" y="4902199"/>
                  </a:lnTo>
                  <a:lnTo>
                    <a:pt x="11080608" y="6896099"/>
                  </a:lnTo>
                  <a:lnTo>
                    <a:pt x="772141" y="6896099"/>
                  </a:lnTo>
                  <a:lnTo>
                    <a:pt x="736814" y="6908799"/>
                  </a:lnTo>
                  <a:close/>
                </a:path>
                <a:path w="11080750" h="10274300">
                  <a:moveTo>
                    <a:pt x="612647" y="5041899"/>
                  </a:moveTo>
                  <a:lnTo>
                    <a:pt x="460728" y="5041899"/>
                  </a:lnTo>
                  <a:lnTo>
                    <a:pt x="443076" y="4991099"/>
                  </a:lnTo>
                  <a:lnTo>
                    <a:pt x="421802" y="4952999"/>
                  </a:lnTo>
                  <a:lnTo>
                    <a:pt x="396691" y="4927599"/>
                  </a:lnTo>
                  <a:lnTo>
                    <a:pt x="367531" y="4914899"/>
                  </a:lnTo>
                  <a:lnTo>
                    <a:pt x="661897" y="4914899"/>
                  </a:lnTo>
                  <a:lnTo>
                    <a:pt x="612647" y="5041899"/>
                  </a:lnTo>
                  <a:close/>
                </a:path>
                <a:path w="11080750" h="10274300">
                  <a:moveTo>
                    <a:pt x="597871" y="5079999"/>
                  </a:moveTo>
                  <a:lnTo>
                    <a:pt x="272819" y="5079999"/>
                  </a:lnTo>
                  <a:lnTo>
                    <a:pt x="369805" y="4965699"/>
                  </a:lnTo>
                  <a:lnTo>
                    <a:pt x="460728" y="5041899"/>
                  </a:lnTo>
                  <a:lnTo>
                    <a:pt x="612647" y="5041899"/>
                  </a:lnTo>
                  <a:lnTo>
                    <a:pt x="597871" y="5079999"/>
                  </a:lnTo>
                  <a:close/>
                </a:path>
                <a:path w="11080750" h="10274300">
                  <a:moveTo>
                    <a:pt x="206142" y="5003799"/>
                  </a:moveTo>
                  <a:lnTo>
                    <a:pt x="197816" y="4992048"/>
                  </a:lnTo>
                  <a:lnTo>
                    <a:pt x="200080" y="4991099"/>
                  </a:lnTo>
                  <a:lnTo>
                    <a:pt x="208756" y="5001702"/>
                  </a:lnTo>
                  <a:lnTo>
                    <a:pt x="206142" y="5003799"/>
                  </a:lnTo>
                  <a:close/>
                </a:path>
                <a:path w="11080750" h="10274300">
                  <a:moveTo>
                    <a:pt x="208756" y="5001702"/>
                  </a:moveTo>
                  <a:lnTo>
                    <a:pt x="200080" y="4991099"/>
                  </a:lnTo>
                  <a:lnTo>
                    <a:pt x="221971" y="4991099"/>
                  </a:lnTo>
                  <a:lnTo>
                    <a:pt x="208756" y="5001702"/>
                  </a:lnTo>
                  <a:close/>
                </a:path>
                <a:path w="11080750" h="10274300">
                  <a:moveTo>
                    <a:pt x="509221" y="5308599"/>
                  </a:moveTo>
                  <a:lnTo>
                    <a:pt x="48541" y="5054599"/>
                  </a:lnTo>
                  <a:lnTo>
                    <a:pt x="197816" y="4992048"/>
                  </a:lnTo>
                  <a:lnTo>
                    <a:pt x="206142" y="5003799"/>
                  </a:lnTo>
                  <a:lnTo>
                    <a:pt x="210472" y="5003799"/>
                  </a:lnTo>
                  <a:lnTo>
                    <a:pt x="272819" y="5079999"/>
                  </a:lnTo>
                  <a:lnTo>
                    <a:pt x="597871" y="5079999"/>
                  </a:lnTo>
                  <a:lnTo>
                    <a:pt x="509221" y="5308599"/>
                  </a:lnTo>
                  <a:close/>
                </a:path>
                <a:path w="11080750" h="10274300">
                  <a:moveTo>
                    <a:pt x="210472" y="5003799"/>
                  </a:moveTo>
                  <a:lnTo>
                    <a:pt x="206142" y="5003799"/>
                  </a:lnTo>
                  <a:lnTo>
                    <a:pt x="208756" y="5001702"/>
                  </a:lnTo>
                  <a:lnTo>
                    <a:pt x="210472" y="5003799"/>
                  </a:lnTo>
                  <a:close/>
                </a:path>
                <a:path w="11080750" h="10274300">
                  <a:moveTo>
                    <a:pt x="1881214" y="8661399"/>
                  </a:moveTo>
                  <a:lnTo>
                    <a:pt x="1833669" y="8661399"/>
                  </a:lnTo>
                  <a:lnTo>
                    <a:pt x="1739714" y="8635999"/>
                  </a:lnTo>
                  <a:lnTo>
                    <a:pt x="1644244" y="8635999"/>
                  </a:lnTo>
                  <a:lnTo>
                    <a:pt x="1612421" y="8623299"/>
                  </a:lnTo>
                  <a:lnTo>
                    <a:pt x="1563062" y="8597899"/>
                  </a:lnTo>
                  <a:lnTo>
                    <a:pt x="1513704" y="8585199"/>
                  </a:lnTo>
                  <a:lnTo>
                    <a:pt x="1464345" y="8559799"/>
                  </a:lnTo>
                  <a:lnTo>
                    <a:pt x="1414987" y="8547099"/>
                  </a:lnTo>
                  <a:lnTo>
                    <a:pt x="1365628" y="8521699"/>
                  </a:lnTo>
                  <a:lnTo>
                    <a:pt x="1316270" y="8508999"/>
                  </a:lnTo>
                  <a:lnTo>
                    <a:pt x="1266911" y="8483599"/>
                  </a:lnTo>
                  <a:lnTo>
                    <a:pt x="1258955" y="8470899"/>
                  </a:lnTo>
                  <a:lnTo>
                    <a:pt x="1253272" y="8470899"/>
                  </a:lnTo>
                  <a:lnTo>
                    <a:pt x="1249863" y="8458199"/>
                  </a:lnTo>
                  <a:lnTo>
                    <a:pt x="1248726" y="8445499"/>
                  </a:lnTo>
                  <a:lnTo>
                    <a:pt x="1261469" y="8394699"/>
                  </a:lnTo>
                  <a:lnTo>
                    <a:pt x="1264402" y="8343899"/>
                  </a:lnTo>
                  <a:lnTo>
                    <a:pt x="1259137" y="8305799"/>
                  </a:lnTo>
                  <a:lnTo>
                    <a:pt x="1247287" y="8267699"/>
                  </a:lnTo>
                  <a:lnTo>
                    <a:pt x="1230464" y="8229599"/>
                  </a:lnTo>
                  <a:lnTo>
                    <a:pt x="1210280" y="8191499"/>
                  </a:lnTo>
                  <a:lnTo>
                    <a:pt x="1188347" y="8166099"/>
                  </a:lnTo>
                  <a:lnTo>
                    <a:pt x="1166278" y="8127999"/>
                  </a:lnTo>
                  <a:lnTo>
                    <a:pt x="1145684" y="8089899"/>
                  </a:lnTo>
                  <a:lnTo>
                    <a:pt x="1128178" y="8064499"/>
                  </a:lnTo>
                  <a:lnTo>
                    <a:pt x="1115371" y="8026399"/>
                  </a:lnTo>
                  <a:lnTo>
                    <a:pt x="1121239" y="7962899"/>
                  </a:lnTo>
                  <a:lnTo>
                    <a:pt x="1128852" y="7912099"/>
                  </a:lnTo>
                  <a:lnTo>
                    <a:pt x="1134138" y="7861299"/>
                  </a:lnTo>
                  <a:lnTo>
                    <a:pt x="1133023" y="7797799"/>
                  </a:lnTo>
                  <a:lnTo>
                    <a:pt x="1121433" y="7759699"/>
                  </a:lnTo>
                  <a:lnTo>
                    <a:pt x="1097116" y="7721599"/>
                  </a:lnTo>
                  <a:lnTo>
                    <a:pt x="1066437" y="7683499"/>
                  </a:lnTo>
                  <a:lnTo>
                    <a:pt x="1030456" y="7658099"/>
                  </a:lnTo>
                  <a:lnTo>
                    <a:pt x="990234" y="7632699"/>
                  </a:lnTo>
                  <a:lnTo>
                    <a:pt x="854724" y="7632699"/>
                  </a:lnTo>
                  <a:lnTo>
                    <a:pt x="994140" y="7543799"/>
                  </a:lnTo>
                  <a:lnTo>
                    <a:pt x="915339" y="7416799"/>
                  </a:lnTo>
                  <a:lnTo>
                    <a:pt x="928883" y="7391399"/>
                  </a:lnTo>
                  <a:lnTo>
                    <a:pt x="941859" y="7365999"/>
                  </a:lnTo>
                  <a:lnTo>
                    <a:pt x="953698" y="7353299"/>
                  </a:lnTo>
                  <a:lnTo>
                    <a:pt x="963832" y="7327899"/>
                  </a:lnTo>
                  <a:lnTo>
                    <a:pt x="975161" y="7289799"/>
                  </a:lnTo>
                  <a:lnTo>
                    <a:pt x="980271" y="7238999"/>
                  </a:lnTo>
                  <a:lnTo>
                    <a:pt x="979489" y="7188199"/>
                  </a:lnTo>
                  <a:lnTo>
                    <a:pt x="973143" y="7137399"/>
                  </a:lnTo>
                  <a:lnTo>
                    <a:pt x="961559" y="7099299"/>
                  </a:lnTo>
                  <a:lnTo>
                    <a:pt x="945065" y="7048499"/>
                  </a:lnTo>
                  <a:lnTo>
                    <a:pt x="923989" y="6997699"/>
                  </a:lnTo>
                  <a:lnTo>
                    <a:pt x="898658" y="6959599"/>
                  </a:lnTo>
                  <a:lnTo>
                    <a:pt x="869399" y="6934199"/>
                  </a:lnTo>
                  <a:lnTo>
                    <a:pt x="836539" y="6896099"/>
                  </a:lnTo>
                  <a:lnTo>
                    <a:pt x="11080608" y="6896099"/>
                  </a:lnTo>
                  <a:lnTo>
                    <a:pt x="11080608" y="8496299"/>
                  </a:lnTo>
                  <a:lnTo>
                    <a:pt x="2303441" y="8496299"/>
                  </a:lnTo>
                  <a:lnTo>
                    <a:pt x="2255967" y="8521699"/>
                  </a:lnTo>
                  <a:lnTo>
                    <a:pt x="2208918" y="8534399"/>
                  </a:lnTo>
                  <a:lnTo>
                    <a:pt x="2162154" y="8559799"/>
                  </a:lnTo>
                  <a:lnTo>
                    <a:pt x="2115532" y="8572499"/>
                  </a:lnTo>
                  <a:lnTo>
                    <a:pt x="2022146" y="8623299"/>
                  </a:lnTo>
                  <a:lnTo>
                    <a:pt x="1881214" y="8661399"/>
                  </a:lnTo>
                  <a:close/>
                </a:path>
                <a:path w="11080750" h="10274300">
                  <a:moveTo>
                    <a:pt x="672883" y="7327899"/>
                  </a:moveTo>
                  <a:lnTo>
                    <a:pt x="575898" y="7073899"/>
                  </a:lnTo>
                  <a:lnTo>
                    <a:pt x="582528" y="7048499"/>
                  </a:lnTo>
                  <a:lnTo>
                    <a:pt x="592567" y="7010399"/>
                  </a:lnTo>
                  <a:lnTo>
                    <a:pt x="604880" y="6984999"/>
                  </a:lnTo>
                  <a:lnTo>
                    <a:pt x="618329" y="6946899"/>
                  </a:lnTo>
                  <a:lnTo>
                    <a:pt x="632441" y="6934199"/>
                  </a:lnTo>
                  <a:lnTo>
                    <a:pt x="653941" y="6921499"/>
                  </a:lnTo>
                  <a:lnTo>
                    <a:pt x="678850" y="6921499"/>
                  </a:lnTo>
                  <a:lnTo>
                    <a:pt x="703191" y="6908799"/>
                  </a:lnTo>
                  <a:lnTo>
                    <a:pt x="693436" y="6934199"/>
                  </a:lnTo>
                  <a:lnTo>
                    <a:pt x="684249" y="6946899"/>
                  </a:lnTo>
                  <a:lnTo>
                    <a:pt x="678471" y="6972299"/>
                  </a:lnTo>
                  <a:lnTo>
                    <a:pt x="697224" y="7010399"/>
                  </a:lnTo>
                  <a:lnTo>
                    <a:pt x="736056" y="7061199"/>
                  </a:lnTo>
                  <a:lnTo>
                    <a:pt x="757745" y="7086599"/>
                  </a:lnTo>
                  <a:lnTo>
                    <a:pt x="654699" y="7162799"/>
                  </a:lnTo>
                  <a:lnTo>
                    <a:pt x="800176" y="7302499"/>
                  </a:lnTo>
                  <a:lnTo>
                    <a:pt x="672883" y="7327899"/>
                  </a:lnTo>
                  <a:close/>
                </a:path>
                <a:path w="11080750" h="10274300">
                  <a:moveTo>
                    <a:pt x="2576212" y="9207499"/>
                  </a:moveTo>
                  <a:lnTo>
                    <a:pt x="2582080" y="9143999"/>
                  </a:lnTo>
                  <a:lnTo>
                    <a:pt x="2589693" y="9080499"/>
                  </a:lnTo>
                  <a:lnTo>
                    <a:pt x="2594979" y="9029699"/>
                  </a:lnTo>
                  <a:lnTo>
                    <a:pt x="2593863" y="8978899"/>
                  </a:lnTo>
                  <a:lnTo>
                    <a:pt x="2582274" y="8940799"/>
                  </a:lnTo>
                  <a:lnTo>
                    <a:pt x="2566156" y="8902699"/>
                  </a:lnTo>
                  <a:lnTo>
                    <a:pt x="2552984" y="8864599"/>
                  </a:lnTo>
                  <a:lnTo>
                    <a:pt x="2540976" y="8813799"/>
                  </a:lnTo>
                  <a:lnTo>
                    <a:pt x="2528350" y="8775699"/>
                  </a:lnTo>
                  <a:lnTo>
                    <a:pt x="2513323" y="8737599"/>
                  </a:lnTo>
                  <a:lnTo>
                    <a:pt x="2494114" y="8699499"/>
                  </a:lnTo>
                  <a:lnTo>
                    <a:pt x="2468940" y="8661399"/>
                  </a:lnTo>
                  <a:lnTo>
                    <a:pt x="2436020" y="8635999"/>
                  </a:lnTo>
                  <a:lnTo>
                    <a:pt x="2393571" y="8610599"/>
                  </a:lnTo>
                  <a:lnTo>
                    <a:pt x="2339810" y="8610599"/>
                  </a:lnTo>
                  <a:lnTo>
                    <a:pt x="2328161" y="8597899"/>
                  </a:lnTo>
                  <a:lnTo>
                    <a:pt x="2319353" y="8559799"/>
                  </a:lnTo>
                  <a:lnTo>
                    <a:pt x="2311681" y="8521699"/>
                  </a:lnTo>
                  <a:lnTo>
                    <a:pt x="2303441" y="8496299"/>
                  </a:lnTo>
                  <a:lnTo>
                    <a:pt x="11080608" y="8496299"/>
                  </a:lnTo>
                  <a:lnTo>
                    <a:pt x="11080608" y="9118599"/>
                  </a:lnTo>
                  <a:lnTo>
                    <a:pt x="2758060" y="9118599"/>
                  </a:lnTo>
                  <a:lnTo>
                    <a:pt x="2576212" y="9207499"/>
                  </a:lnTo>
                  <a:close/>
                </a:path>
                <a:path w="11080750" h="10274300">
                  <a:moveTo>
                    <a:pt x="11080608" y="10274299"/>
                  </a:moveTo>
                  <a:lnTo>
                    <a:pt x="4501719" y="10274299"/>
                  </a:lnTo>
                  <a:lnTo>
                    <a:pt x="4473380" y="10261599"/>
                  </a:lnTo>
                  <a:lnTo>
                    <a:pt x="4086618" y="10032999"/>
                  </a:lnTo>
                  <a:lnTo>
                    <a:pt x="4043894" y="9994899"/>
                  </a:lnTo>
                  <a:lnTo>
                    <a:pt x="3833828" y="9867899"/>
                  </a:lnTo>
                  <a:lnTo>
                    <a:pt x="3792787" y="9829799"/>
                  </a:lnTo>
                  <a:lnTo>
                    <a:pt x="3752159" y="9804399"/>
                  </a:lnTo>
                  <a:lnTo>
                    <a:pt x="3657016" y="9753599"/>
                  </a:lnTo>
                  <a:lnTo>
                    <a:pt x="3561292" y="9728199"/>
                  </a:lnTo>
                  <a:lnTo>
                    <a:pt x="2935348" y="9728199"/>
                  </a:lnTo>
                  <a:lnTo>
                    <a:pt x="2888609" y="9715499"/>
                  </a:lnTo>
                  <a:lnTo>
                    <a:pt x="2842471" y="9690099"/>
                  </a:lnTo>
                  <a:lnTo>
                    <a:pt x="2751998" y="9639299"/>
                  </a:lnTo>
                  <a:lnTo>
                    <a:pt x="2725479" y="9601199"/>
                  </a:lnTo>
                  <a:lnTo>
                    <a:pt x="2715344" y="9563099"/>
                  </a:lnTo>
                  <a:lnTo>
                    <a:pt x="2703505" y="9537699"/>
                  </a:lnTo>
                  <a:lnTo>
                    <a:pt x="2630766" y="9410699"/>
                  </a:lnTo>
                  <a:lnTo>
                    <a:pt x="2788367" y="9143999"/>
                  </a:lnTo>
                  <a:lnTo>
                    <a:pt x="2758060" y="9118599"/>
                  </a:lnTo>
                  <a:lnTo>
                    <a:pt x="11080608" y="9118599"/>
                  </a:lnTo>
                  <a:lnTo>
                    <a:pt x="11080608" y="9677399"/>
                  </a:lnTo>
                  <a:lnTo>
                    <a:pt x="4303769" y="9677399"/>
                  </a:lnTo>
                  <a:lnTo>
                    <a:pt x="4279523" y="9728199"/>
                  </a:lnTo>
                  <a:lnTo>
                    <a:pt x="4812942" y="10032999"/>
                  </a:lnTo>
                  <a:lnTo>
                    <a:pt x="11080608" y="10032999"/>
                  </a:lnTo>
                  <a:lnTo>
                    <a:pt x="11080608" y="10274299"/>
                  </a:lnTo>
                  <a:close/>
                </a:path>
                <a:path w="11080750" h="10274300">
                  <a:moveTo>
                    <a:pt x="11080608" y="10032999"/>
                  </a:moveTo>
                  <a:lnTo>
                    <a:pt x="4812942" y="10032999"/>
                  </a:lnTo>
                  <a:lnTo>
                    <a:pt x="4855373" y="10007599"/>
                  </a:lnTo>
                  <a:lnTo>
                    <a:pt x="4851679" y="9969499"/>
                  </a:lnTo>
                  <a:lnTo>
                    <a:pt x="4848554" y="9944099"/>
                  </a:lnTo>
                  <a:lnTo>
                    <a:pt x="4844291" y="9918699"/>
                  </a:lnTo>
                  <a:lnTo>
                    <a:pt x="4837188" y="9905999"/>
                  </a:lnTo>
                  <a:lnTo>
                    <a:pt x="4782585" y="9880599"/>
                  </a:lnTo>
                  <a:lnTo>
                    <a:pt x="4746604" y="9855199"/>
                  </a:lnTo>
                  <a:lnTo>
                    <a:pt x="4724588" y="9804399"/>
                  </a:lnTo>
                  <a:lnTo>
                    <a:pt x="4711883" y="9766299"/>
                  </a:lnTo>
                  <a:lnTo>
                    <a:pt x="4703833" y="9715499"/>
                  </a:lnTo>
                  <a:lnTo>
                    <a:pt x="4303769" y="9677399"/>
                  </a:lnTo>
                  <a:lnTo>
                    <a:pt x="11080608" y="9677399"/>
                  </a:lnTo>
                  <a:lnTo>
                    <a:pt x="11080608" y="10032999"/>
                  </a:lnTo>
                  <a:close/>
                </a:path>
                <a:path w="11080750" h="10274300">
                  <a:moveTo>
                    <a:pt x="3371588" y="9740899"/>
                  </a:moveTo>
                  <a:lnTo>
                    <a:pt x="3030630" y="9740899"/>
                  </a:lnTo>
                  <a:lnTo>
                    <a:pt x="2982689" y="9728199"/>
                  </a:lnTo>
                  <a:lnTo>
                    <a:pt x="3418523" y="9728199"/>
                  </a:lnTo>
                  <a:lnTo>
                    <a:pt x="3371588" y="97408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30919" y="3621048"/>
            <a:ext cx="9624060" cy="2468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9615"/>
              </a:lnSpc>
              <a:spcBef>
                <a:spcPts val="95"/>
              </a:spcBef>
            </a:pPr>
            <a:r>
              <a:rPr sz="8300" spc="-445" dirty="0">
                <a:solidFill>
                  <a:srgbClr val="FFFFFF"/>
                </a:solidFill>
                <a:latin typeface="Microsoft Sans Serif"/>
                <a:cs typeface="Microsoft Sans Serif"/>
              </a:rPr>
              <a:t>RAMSHA</a:t>
            </a:r>
            <a:r>
              <a:rPr sz="8300" spc="-6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3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DAUDPOTA</a:t>
            </a:r>
            <a:endParaRPr sz="8300">
              <a:latin typeface="Microsoft Sans Serif"/>
              <a:cs typeface="Microsoft Sans Serif"/>
            </a:endParaRPr>
          </a:p>
          <a:p>
            <a:pPr marR="5080" algn="r">
              <a:lnSpc>
                <a:spcPts val="9615"/>
              </a:lnSpc>
            </a:pPr>
            <a:r>
              <a:rPr sz="8300" spc="-355" dirty="0">
                <a:solidFill>
                  <a:srgbClr val="FFFFFF"/>
                </a:solidFill>
                <a:latin typeface="Microsoft Sans Serif"/>
                <a:cs typeface="Microsoft Sans Serif"/>
              </a:rPr>
              <a:t>19SW50</a:t>
            </a:r>
            <a:endParaRPr sz="83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95434" y="5626533"/>
            <a:ext cx="4646295" cy="2186940"/>
          </a:xfrm>
          <a:prstGeom prst="rect">
            <a:avLst/>
          </a:prstGeom>
        </p:spPr>
        <p:txBody>
          <a:bodyPr vert="horz" wrap="square" lIns="0" tIns="464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60"/>
              </a:spcBef>
            </a:pPr>
            <a:r>
              <a:rPr sz="535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My</a:t>
            </a:r>
            <a:r>
              <a:rPr sz="535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career</a:t>
            </a:r>
            <a:r>
              <a:rPr sz="535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story</a:t>
            </a:r>
            <a:endParaRPr sz="5350">
              <a:latin typeface="Microsoft Sans Serif"/>
              <a:cs typeface="Microsoft Sans Serif"/>
            </a:endParaRPr>
          </a:p>
          <a:p>
            <a:pPr marL="266700">
              <a:lnSpc>
                <a:spcPct val="100000"/>
              </a:lnSpc>
              <a:spcBef>
                <a:spcPts val="2535"/>
              </a:spcBef>
            </a:pPr>
            <a:r>
              <a:rPr sz="3750" spc="-260" dirty="0">
                <a:solidFill>
                  <a:srgbClr val="FFFFFF"/>
                </a:solidFill>
                <a:latin typeface="Verdana"/>
                <a:cs typeface="Verdana"/>
              </a:rPr>
              <a:t>Switching</a:t>
            </a:r>
            <a:r>
              <a:rPr sz="37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7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85" dirty="0">
                <a:solidFill>
                  <a:srgbClr val="FFFFFF"/>
                </a:solidFill>
                <a:latin typeface="Verdana"/>
                <a:cs typeface="Verdana"/>
              </a:rPr>
              <a:t>DevOps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063" y="3697299"/>
            <a:ext cx="11074427" cy="54850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8420" y="1359330"/>
            <a:ext cx="4162006" cy="9405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9660" y="929486"/>
            <a:ext cx="505777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25" dirty="0">
                <a:latin typeface="Microsoft Sans Serif"/>
                <a:cs typeface="Microsoft Sans Serif"/>
              </a:rPr>
              <a:t>DEVOPS</a:t>
            </a:r>
            <a:r>
              <a:rPr spc="-470" dirty="0">
                <a:latin typeface="Microsoft Sans Serif"/>
                <a:cs typeface="Microsoft Sans Serif"/>
              </a:rPr>
              <a:t> </a:t>
            </a:r>
            <a:r>
              <a:rPr spc="-825" dirty="0">
                <a:latin typeface="Microsoft Sans Serif"/>
                <a:cs typeface="Microsoft Sans Serif"/>
              </a:rPr>
              <a:t>SCOPE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149681" y="3993605"/>
            <a:ext cx="32321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20" dirty="0">
                <a:latin typeface="Microsoft Sans Serif"/>
                <a:cs typeface="Microsoft Sans Serif"/>
              </a:rPr>
              <a:t>2022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65242" y="760732"/>
            <a:ext cx="3677285" cy="9525"/>
          </a:xfrm>
          <a:custGeom>
            <a:avLst/>
            <a:gdLst/>
            <a:ahLst/>
            <a:cxnLst/>
            <a:rect l="l" t="t" r="r" b="b"/>
            <a:pathLst>
              <a:path w="3677284" h="9525">
                <a:moveTo>
                  <a:pt x="3676879" y="9175"/>
                </a:moveTo>
                <a:lnTo>
                  <a:pt x="0" y="9175"/>
                </a:lnTo>
                <a:lnTo>
                  <a:pt x="0" y="0"/>
                </a:lnTo>
                <a:lnTo>
                  <a:pt x="3676879" y="0"/>
                </a:lnTo>
                <a:lnTo>
                  <a:pt x="3676879" y="9175"/>
                </a:lnTo>
                <a:close/>
              </a:path>
            </a:pathLst>
          </a:custGeom>
          <a:solidFill>
            <a:srgbClr val="000000">
              <a:alpha val="2470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65242" y="1143916"/>
            <a:ext cx="3677285" cy="2819400"/>
            <a:chOff x="13965242" y="1143916"/>
            <a:chExt cx="3677285" cy="2819400"/>
          </a:xfrm>
        </p:grpSpPr>
        <p:sp>
          <p:nvSpPr>
            <p:cNvPr id="8" name="object 8"/>
            <p:cNvSpPr/>
            <p:nvPr/>
          </p:nvSpPr>
          <p:spPr>
            <a:xfrm>
              <a:off x="13965238" y="1399386"/>
              <a:ext cx="3677285" cy="1925320"/>
            </a:xfrm>
            <a:custGeom>
              <a:avLst/>
              <a:gdLst/>
              <a:ahLst/>
              <a:cxnLst/>
              <a:rect l="l" t="t" r="r" b="b"/>
              <a:pathLst>
                <a:path w="3677284" h="1925320">
                  <a:moveTo>
                    <a:pt x="3676878" y="1915922"/>
                  </a:moveTo>
                  <a:lnTo>
                    <a:pt x="0" y="1915922"/>
                  </a:lnTo>
                  <a:lnTo>
                    <a:pt x="0" y="1925091"/>
                  </a:lnTo>
                  <a:lnTo>
                    <a:pt x="3676878" y="1925091"/>
                  </a:lnTo>
                  <a:lnTo>
                    <a:pt x="3676878" y="1915922"/>
                  </a:lnTo>
                  <a:close/>
                </a:path>
                <a:path w="3677284" h="1925320">
                  <a:moveTo>
                    <a:pt x="3676878" y="1277277"/>
                  </a:moveTo>
                  <a:lnTo>
                    <a:pt x="0" y="1277277"/>
                  </a:lnTo>
                  <a:lnTo>
                    <a:pt x="0" y="1286459"/>
                  </a:lnTo>
                  <a:lnTo>
                    <a:pt x="3676878" y="1286459"/>
                  </a:lnTo>
                  <a:lnTo>
                    <a:pt x="3676878" y="1277277"/>
                  </a:lnTo>
                  <a:close/>
                </a:path>
                <a:path w="3677284" h="1925320">
                  <a:moveTo>
                    <a:pt x="3676878" y="638632"/>
                  </a:moveTo>
                  <a:lnTo>
                    <a:pt x="0" y="638632"/>
                  </a:lnTo>
                  <a:lnTo>
                    <a:pt x="0" y="647814"/>
                  </a:lnTo>
                  <a:lnTo>
                    <a:pt x="3676878" y="647814"/>
                  </a:lnTo>
                  <a:lnTo>
                    <a:pt x="3676878" y="638632"/>
                  </a:lnTo>
                  <a:close/>
                </a:path>
                <a:path w="3677284" h="1925320">
                  <a:moveTo>
                    <a:pt x="3676878" y="0"/>
                  </a:moveTo>
                  <a:lnTo>
                    <a:pt x="0" y="0"/>
                  </a:lnTo>
                  <a:lnTo>
                    <a:pt x="0" y="9169"/>
                  </a:lnTo>
                  <a:lnTo>
                    <a:pt x="3676878" y="9169"/>
                  </a:lnTo>
                  <a:lnTo>
                    <a:pt x="3676878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965242" y="3953944"/>
              <a:ext cx="3677285" cy="9525"/>
            </a:xfrm>
            <a:custGeom>
              <a:avLst/>
              <a:gdLst/>
              <a:ahLst/>
              <a:cxnLst/>
              <a:rect l="l" t="t" r="r" b="b"/>
              <a:pathLst>
                <a:path w="3677284" h="9525">
                  <a:moveTo>
                    <a:pt x="0" y="0"/>
                  </a:moveTo>
                  <a:lnTo>
                    <a:pt x="3676879" y="0"/>
                  </a:lnTo>
                  <a:lnTo>
                    <a:pt x="3676879" y="9128"/>
                  </a:lnTo>
                  <a:lnTo>
                    <a:pt x="0" y="9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65238" y="1143926"/>
              <a:ext cx="3336925" cy="2814955"/>
            </a:xfrm>
            <a:custGeom>
              <a:avLst/>
              <a:gdLst/>
              <a:ahLst/>
              <a:cxnLst/>
              <a:rect l="l" t="t" r="r" b="b"/>
              <a:pathLst>
                <a:path w="3336925" h="2814954">
                  <a:moveTo>
                    <a:pt x="321741" y="2447302"/>
                  </a:moveTo>
                  <a:lnTo>
                    <a:pt x="319227" y="2441232"/>
                  </a:lnTo>
                  <a:lnTo>
                    <a:pt x="309181" y="2431186"/>
                  </a:lnTo>
                  <a:lnTo>
                    <a:pt x="303110" y="2428671"/>
                  </a:lnTo>
                  <a:lnTo>
                    <a:pt x="18630" y="2428671"/>
                  </a:lnTo>
                  <a:lnTo>
                    <a:pt x="12560" y="2431186"/>
                  </a:lnTo>
                  <a:lnTo>
                    <a:pt x="2514" y="2441232"/>
                  </a:lnTo>
                  <a:lnTo>
                    <a:pt x="0" y="2447302"/>
                  </a:lnTo>
                  <a:lnTo>
                    <a:pt x="0" y="2814561"/>
                  </a:lnTo>
                  <a:lnTo>
                    <a:pt x="321741" y="2814561"/>
                  </a:lnTo>
                  <a:lnTo>
                    <a:pt x="321741" y="2447302"/>
                  </a:lnTo>
                  <a:close/>
                </a:path>
                <a:path w="3336925" h="2814954">
                  <a:moveTo>
                    <a:pt x="1075499" y="1806829"/>
                  </a:moveTo>
                  <a:lnTo>
                    <a:pt x="1072984" y="1800758"/>
                  </a:lnTo>
                  <a:lnTo>
                    <a:pt x="1062939" y="1790712"/>
                  </a:lnTo>
                  <a:lnTo>
                    <a:pt x="1056868" y="1788198"/>
                  </a:lnTo>
                  <a:lnTo>
                    <a:pt x="772388" y="1788198"/>
                  </a:lnTo>
                  <a:lnTo>
                    <a:pt x="766318" y="1790712"/>
                  </a:lnTo>
                  <a:lnTo>
                    <a:pt x="756272" y="1800758"/>
                  </a:lnTo>
                  <a:lnTo>
                    <a:pt x="753757" y="1806829"/>
                  </a:lnTo>
                  <a:lnTo>
                    <a:pt x="753757" y="2814561"/>
                  </a:lnTo>
                  <a:lnTo>
                    <a:pt x="1075499" y="2814561"/>
                  </a:lnTo>
                  <a:lnTo>
                    <a:pt x="1075499" y="1806829"/>
                  </a:lnTo>
                  <a:close/>
                </a:path>
                <a:path w="3336925" h="2814954">
                  <a:moveTo>
                    <a:pt x="1829257" y="912723"/>
                  </a:moveTo>
                  <a:lnTo>
                    <a:pt x="1826742" y="906665"/>
                  </a:lnTo>
                  <a:lnTo>
                    <a:pt x="1816696" y="896607"/>
                  </a:lnTo>
                  <a:lnTo>
                    <a:pt x="1810626" y="894092"/>
                  </a:lnTo>
                  <a:lnTo>
                    <a:pt x="1526146" y="894092"/>
                  </a:lnTo>
                  <a:lnTo>
                    <a:pt x="1520088" y="896607"/>
                  </a:lnTo>
                  <a:lnTo>
                    <a:pt x="1510030" y="906665"/>
                  </a:lnTo>
                  <a:lnTo>
                    <a:pt x="1507515" y="912723"/>
                  </a:lnTo>
                  <a:lnTo>
                    <a:pt x="1507515" y="2814561"/>
                  </a:lnTo>
                  <a:lnTo>
                    <a:pt x="1829257" y="2814561"/>
                  </a:lnTo>
                  <a:lnTo>
                    <a:pt x="1829257" y="912723"/>
                  </a:lnTo>
                  <a:close/>
                </a:path>
                <a:path w="3336925" h="2814954">
                  <a:moveTo>
                    <a:pt x="2583027" y="529539"/>
                  </a:moveTo>
                  <a:lnTo>
                    <a:pt x="2580513" y="523468"/>
                  </a:lnTo>
                  <a:lnTo>
                    <a:pt x="2570454" y="513422"/>
                  </a:lnTo>
                  <a:lnTo>
                    <a:pt x="2564384" y="510908"/>
                  </a:lnTo>
                  <a:lnTo>
                    <a:pt x="2279916" y="510908"/>
                  </a:lnTo>
                  <a:lnTo>
                    <a:pt x="2273846" y="513422"/>
                  </a:lnTo>
                  <a:lnTo>
                    <a:pt x="2263787" y="523468"/>
                  </a:lnTo>
                  <a:lnTo>
                    <a:pt x="2261273" y="529539"/>
                  </a:lnTo>
                  <a:lnTo>
                    <a:pt x="2261273" y="2814561"/>
                  </a:lnTo>
                  <a:lnTo>
                    <a:pt x="2583027" y="2814561"/>
                  </a:lnTo>
                  <a:lnTo>
                    <a:pt x="2583027" y="529539"/>
                  </a:lnTo>
                  <a:close/>
                </a:path>
                <a:path w="3336925" h="2814954">
                  <a:moveTo>
                    <a:pt x="3336785" y="18630"/>
                  </a:moveTo>
                  <a:lnTo>
                    <a:pt x="3334270" y="12560"/>
                  </a:lnTo>
                  <a:lnTo>
                    <a:pt x="3324225" y="2514"/>
                  </a:lnTo>
                  <a:lnTo>
                    <a:pt x="3318154" y="0"/>
                  </a:lnTo>
                  <a:lnTo>
                    <a:pt x="3033674" y="0"/>
                  </a:lnTo>
                  <a:lnTo>
                    <a:pt x="3027603" y="2514"/>
                  </a:lnTo>
                  <a:lnTo>
                    <a:pt x="3017558" y="12560"/>
                  </a:lnTo>
                  <a:lnTo>
                    <a:pt x="3015043" y="18630"/>
                  </a:lnTo>
                  <a:lnTo>
                    <a:pt x="3015043" y="2814561"/>
                  </a:lnTo>
                  <a:lnTo>
                    <a:pt x="3336785" y="2814561"/>
                  </a:lnTo>
                  <a:lnTo>
                    <a:pt x="3336785" y="1863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305331" y="1399793"/>
              <a:ext cx="3336925" cy="2559050"/>
            </a:xfrm>
            <a:custGeom>
              <a:avLst/>
              <a:gdLst/>
              <a:ahLst/>
              <a:cxnLst/>
              <a:rect l="l" t="t" r="r" b="b"/>
              <a:pathLst>
                <a:path w="3336925" h="2559050">
                  <a:moveTo>
                    <a:pt x="321741" y="1934146"/>
                  </a:moveTo>
                  <a:lnTo>
                    <a:pt x="319227" y="1928075"/>
                  </a:lnTo>
                  <a:lnTo>
                    <a:pt x="309181" y="1918030"/>
                  </a:lnTo>
                  <a:lnTo>
                    <a:pt x="303110" y="1915515"/>
                  </a:lnTo>
                  <a:lnTo>
                    <a:pt x="18630" y="1915515"/>
                  </a:lnTo>
                  <a:lnTo>
                    <a:pt x="12560" y="1918030"/>
                  </a:lnTo>
                  <a:lnTo>
                    <a:pt x="2514" y="1928075"/>
                  </a:lnTo>
                  <a:lnTo>
                    <a:pt x="0" y="1934146"/>
                  </a:lnTo>
                  <a:lnTo>
                    <a:pt x="0" y="2558694"/>
                  </a:lnTo>
                  <a:lnTo>
                    <a:pt x="321741" y="2558694"/>
                  </a:lnTo>
                  <a:lnTo>
                    <a:pt x="321741" y="1934146"/>
                  </a:lnTo>
                  <a:close/>
                </a:path>
                <a:path w="3336925" h="2559050">
                  <a:moveTo>
                    <a:pt x="1075499" y="1550962"/>
                  </a:moveTo>
                  <a:lnTo>
                    <a:pt x="1072984" y="1544891"/>
                  </a:lnTo>
                  <a:lnTo>
                    <a:pt x="1062939" y="1534845"/>
                  </a:lnTo>
                  <a:lnTo>
                    <a:pt x="1056868" y="1532331"/>
                  </a:lnTo>
                  <a:lnTo>
                    <a:pt x="772388" y="1532331"/>
                  </a:lnTo>
                  <a:lnTo>
                    <a:pt x="766330" y="1534845"/>
                  </a:lnTo>
                  <a:lnTo>
                    <a:pt x="756272" y="1544891"/>
                  </a:lnTo>
                  <a:lnTo>
                    <a:pt x="753757" y="1550962"/>
                  </a:lnTo>
                  <a:lnTo>
                    <a:pt x="753757" y="2558694"/>
                  </a:lnTo>
                  <a:lnTo>
                    <a:pt x="1075499" y="2558694"/>
                  </a:lnTo>
                  <a:lnTo>
                    <a:pt x="1075499" y="1550962"/>
                  </a:lnTo>
                  <a:close/>
                </a:path>
                <a:path w="3336925" h="2559050">
                  <a:moveTo>
                    <a:pt x="1829269" y="2558694"/>
                  </a:moveTo>
                  <a:lnTo>
                    <a:pt x="1829257" y="1297025"/>
                  </a:lnTo>
                  <a:lnTo>
                    <a:pt x="1826742" y="1290967"/>
                  </a:lnTo>
                  <a:lnTo>
                    <a:pt x="1816696" y="1280909"/>
                  </a:lnTo>
                  <a:lnTo>
                    <a:pt x="1810626" y="1278394"/>
                  </a:lnTo>
                  <a:lnTo>
                    <a:pt x="1526146" y="1278394"/>
                  </a:lnTo>
                  <a:lnTo>
                    <a:pt x="1520088" y="1280909"/>
                  </a:lnTo>
                  <a:lnTo>
                    <a:pt x="1510030" y="1290967"/>
                  </a:lnTo>
                  <a:lnTo>
                    <a:pt x="1507515" y="1297025"/>
                  </a:lnTo>
                  <a:lnTo>
                    <a:pt x="1507515" y="2558694"/>
                  </a:lnTo>
                  <a:lnTo>
                    <a:pt x="1829269" y="2558694"/>
                  </a:lnTo>
                  <a:close/>
                </a:path>
                <a:path w="3336925" h="2559050">
                  <a:moveTo>
                    <a:pt x="2583027" y="785609"/>
                  </a:moveTo>
                  <a:lnTo>
                    <a:pt x="2580513" y="779538"/>
                  </a:lnTo>
                  <a:lnTo>
                    <a:pt x="2570454" y="769493"/>
                  </a:lnTo>
                  <a:lnTo>
                    <a:pt x="2564396" y="766978"/>
                  </a:lnTo>
                  <a:lnTo>
                    <a:pt x="2279916" y="766978"/>
                  </a:lnTo>
                  <a:lnTo>
                    <a:pt x="2273846" y="769493"/>
                  </a:lnTo>
                  <a:lnTo>
                    <a:pt x="2263787" y="779538"/>
                  </a:lnTo>
                  <a:lnTo>
                    <a:pt x="2261285" y="785609"/>
                  </a:lnTo>
                  <a:lnTo>
                    <a:pt x="2261285" y="2558694"/>
                  </a:lnTo>
                  <a:lnTo>
                    <a:pt x="2583027" y="2558694"/>
                  </a:lnTo>
                  <a:lnTo>
                    <a:pt x="2583027" y="785609"/>
                  </a:lnTo>
                  <a:close/>
                </a:path>
                <a:path w="3336925" h="2559050">
                  <a:moveTo>
                    <a:pt x="3336785" y="18630"/>
                  </a:moveTo>
                  <a:lnTo>
                    <a:pt x="3334270" y="12573"/>
                  </a:lnTo>
                  <a:lnTo>
                    <a:pt x="3324212" y="2514"/>
                  </a:lnTo>
                  <a:lnTo>
                    <a:pt x="3318154" y="0"/>
                  </a:lnTo>
                  <a:lnTo>
                    <a:pt x="3033674" y="0"/>
                  </a:lnTo>
                  <a:lnTo>
                    <a:pt x="3027603" y="2514"/>
                  </a:lnTo>
                  <a:lnTo>
                    <a:pt x="3017558" y="12573"/>
                  </a:lnTo>
                  <a:lnTo>
                    <a:pt x="3015043" y="18630"/>
                  </a:lnTo>
                  <a:lnTo>
                    <a:pt x="3015043" y="2558694"/>
                  </a:lnTo>
                  <a:lnTo>
                    <a:pt x="3336785" y="2558694"/>
                  </a:lnTo>
                  <a:lnTo>
                    <a:pt x="3336785" y="18630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923413" y="3938580"/>
            <a:ext cx="3006090" cy="814069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540"/>
              </a:spcBef>
              <a:tabLst>
                <a:tab pos="764540" algn="l"/>
                <a:tab pos="1520825" algn="l"/>
                <a:tab pos="2276475" algn="l"/>
              </a:tabLst>
            </a:pPr>
            <a:r>
              <a:rPr sz="1050" spc="-20" dirty="0">
                <a:latin typeface="Microsoft Sans Serif"/>
                <a:cs typeface="Microsoft Sans Serif"/>
              </a:rPr>
              <a:t>2008</a:t>
            </a:r>
            <a:r>
              <a:rPr sz="1050" dirty="0">
                <a:latin typeface="Microsoft Sans Serif"/>
                <a:cs typeface="Microsoft Sans Serif"/>
              </a:rPr>
              <a:t>	</a:t>
            </a:r>
            <a:r>
              <a:rPr sz="1050" spc="-20" dirty="0">
                <a:latin typeface="Microsoft Sans Serif"/>
                <a:cs typeface="Microsoft Sans Serif"/>
              </a:rPr>
              <a:t>2010</a:t>
            </a:r>
            <a:r>
              <a:rPr sz="1050" dirty="0">
                <a:latin typeface="Microsoft Sans Serif"/>
                <a:cs typeface="Microsoft Sans Serif"/>
              </a:rPr>
              <a:t>	</a:t>
            </a:r>
            <a:r>
              <a:rPr sz="1050" spc="-20" dirty="0">
                <a:latin typeface="Microsoft Sans Serif"/>
                <a:cs typeface="Microsoft Sans Serif"/>
              </a:rPr>
              <a:t>2014</a:t>
            </a:r>
            <a:r>
              <a:rPr sz="1050" dirty="0">
                <a:latin typeface="Microsoft Sans Serif"/>
                <a:cs typeface="Microsoft Sans Serif"/>
              </a:rPr>
              <a:t>	</a:t>
            </a:r>
            <a:r>
              <a:rPr sz="1050" spc="-20" dirty="0">
                <a:latin typeface="Microsoft Sans Serif"/>
                <a:cs typeface="Microsoft Sans Serif"/>
              </a:rPr>
              <a:t>2018</a:t>
            </a:r>
            <a:endParaRPr sz="10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</a:pPr>
            <a:r>
              <a:rPr sz="2800" spc="-275" dirty="0">
                <a:solidFill>
                  <a:srgbClr val="D4A275"/>
                </a:solidFill>
                <a:latin typeface="Microsoft Sans Serif"/>
                <a:cs typeface="Microsoft Sans Serif"/>
              </a:rPr>
              <a:t>GROWTH</a:t>
            </a:r>
            <a:r>
              <a:rPr sz="2800" spc="-210" dirty="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D4A275"/>
                </a:solidFill>
                <a:latin typeface="Microsoft Sans Serif"/>
                <a:cs typeface="Microsoft Sans Serif"/>
              </a:rPr>
              <a:t>INTEREST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19083" y="654807"/>
            <a:ext cx="16700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25" dirty="0">
                <a:latin typeface="Microsoft Sans Serif"/>
                <a:cs typeface="Microsoft Sans Serif"/>
              </a:rPr>
              <a:t>25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03600" y="1293449"/>
            <a:ext cx="18224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25" dirty="0">
                <a:latin typeface="Microsoft Sans Serif"/>
                <a:cs typeface="Microsoft Sans Serif"/>
              </a:rPr>
              <a:t>20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34998" y="1932092"/>
            <a:ext cx="15049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75" dirty="0">
                <a:latin typeface="Microsoft Sans Serif"/>
                <a:cs typeface="Microsoft Sans Serif"/>
              </a:rPr>
              <a:t>15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89621" y="3209376"/>
            <a:ext cx="95885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-30" dirty="0">
                <a:latin typeface="Microsoft Sans Serif"/>
                <a:cs typeface="Microsoft Sans Serif"/>
              </a:rPr>
              <a:t>5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5484" y="2357247"/>
            <a:ext cx="13090525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12936220" algn="l"/>
              </a:tabLst>
            </a:pP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has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great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promising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future.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The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practical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applications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increasing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day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1575" spc="-82" baseline="5291" dirty="0">
                <a:latin typeface="Microsoft Sans Serif"/>
                <a:cs typeface="Microsoft Sans Serif"/>
              </a:rPr>
              <a:t>10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day.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Let’s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discuss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in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areas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120" dirty="0">
                <a:latin typeface="Calibri"/>
                <a:cs typeface="Calibri"/>
              </a:rPr>
              <a:t>IT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industry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where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most </a:t>
            </a:r>
            <a:r>
              <a:rPr sz="2400" dirty="0">
                <a:latin typeface="Calibri"/>
                <a:cs typeface="Calibri"/>
              </a:rPr>
              <a:t>opportunities</a:t>
            </a:r>
            <a:r>
              <a:rPr sz="2400" spc="50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lie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74137" y="3848018"/>
            <a:ext cx="111760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spc="90" dirty="0">
                <a:latin typeface="Microsoft Sans Serif"/>
                <a:cs typeface="Microsoft Sans Serif"/>
              </a:rPr>
              <a:t>0</a:t>
            </a:r>
            <a:endParaRPr sz="10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5484" y="4033647"/>
            <a:ext cx="12681585" cy="5404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0645">
              <a:lnSpc>
                <a:spcPct val="114599"/>
              </a:lnSpc>
              <a:spcBef>
                <a:spcPts val="100"/>
              </a:spcBef>
              <a:tabLst>
                <a:tab pos="8377555" algn="l"/>
              </a:tabLst>
            </a:pPr>
            <a:r>
              <a:rPr sz="2400" dirty="0">
                <a:latin typeface="Calibri"/>
                <a:cs typeface="Calibri"/>
              </a:rPr>
              <a:t>There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is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growing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in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today’s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time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is</a:t>
            </a:r>
            <a:r>
              <a:rPr sz="2400" spc="15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expected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reach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US$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287.9 </a:t>
            </a:r>
            <a:r>
              <a:rPr sz="2400" spc="80" dirty="0">
                <a:latin typeface="Calibri"/>
                <a:cs typeface="Calibri"/>
              </a:rPr>
              <a:t>billion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2026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  <a:hlinkClick r:id="rId4"/>
              </a:rPr>
              <a:t>(Source)</a:t>
            </a:r>
            <a:r>
              <a:rPr sz="2400" dirty="0">
                <a:latin typeface="Calibri"/>
                <a:cs typeface="Calibri"/>
              </a:rPr>
              <a:t>.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various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roles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responsibilities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available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in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professionals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such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as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Engineer,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Platform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Engineer,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80" dirty="0">
                <a:latin typeface="Calibri"/>
                <a:cs typeface="Calibri"/>
              </a:rPr>
              <a:t>Building</a:t>
            </a:r>
            <a:r>
              <a:rPr sz="2400" spc="2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Engineer, </a:t>
            </a:r>
            <a:r>
              <a:rPr sz="2400" dirty="0">
                <a:latin typeface="Calibri"/>
                <a:cs typeface="Calibri"/>
              </a:rPr>
              <a:t>Platform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Engineer,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etc.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Devops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salary</a:t>
            </a:r>
            <a:r>
              <a:rPr sz="2400" spc="31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in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market</a:t>
            </a:r>
            <a:r>
              <a:rPr sz="2400" spc="30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is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75" dirty="0">
                <a:latin typeface="Calibri"/>
                <a:cs typeface="Calibri"/>
              </a:rPr>
              <a:t>The</a:t>
            </a:r>
            <a:r>
              <a:rPr sz="2400" spc="1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salary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 </a:t>
            </a:r>
            <a:r>
              <a:rPr sz="2400" spc="50" dirty="0">
                <a:latin typeface="Calibri"/>
                <a:cs typeface="Calibri"/>
              </a:rPr>
              <a:t>ranges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4.2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lakhs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12.3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lakhs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average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salary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is</a:t>
            </a:r>
            <a:r>
              <a:rPr sz="2400" spc="1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6.0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LPA</a:t>
            </a:r>
            <a:r>
              <a:rPr sz="2400" spc="1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  <a:hlinkClick r:id="rId5"/>
              </a:rPr>
              <a:t>(Source)</a:t>
            </a:r>
            <a:r>
              <a:rPr sz="2400" spc="-1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3940810" indent="-326390">
              <a:lnSpc>
                <a:spcPct val="100000"/>
              </a:lnSpc>
              <a:spcBef>
                <a:spcPts val="2150"/>
              </a:spcBef>
              <a:buAutoNum type="arabicPeriod"/>
              <a:tabLst>
                <a:tab pos="3941445" algn="l"/>
              </a:tabLst>
            </a:pPr>
            <a:r>
              <a:rPr sz="2500" spc="80" dirty="0">
                <a:latin typeface="Calibri"/>
                <a:cs typeface="Calibri"/>
              </a:rPr>
              <a:t>DEVOPS</a:t>
            </a:r>
            <a:r>
              <a:rPr sz="2500" spc="110" dirty="0">
                <a:latin typeface="Calibri"/>
                <a:cs typeface="Calibri"/>
              </a:rPr>
              <a:t> </a:t>
            </a:r>
            <a:r>
              <a:rPr sz="2500" spc="75" dirty="0">
                <a:latin typeface="Calibri"/>
                <a:cs typeface="Calibri"/>
              </a:rPr>
              <a:t>IN</a:t>
            </a:r>
            <a:r>
              <a:rPr sz="2500" spc="114" dirty="0">
                <a:latin typeface="Calibri"/>
                <a:cs typeface="Calibri"/>
              </a:rPr>
              <a:t> </a:t>
            </a:r>
            <a:r>
              <a:rPr sz="2500" spc="120" dirty="0">
                <a:latin typeface="Calibri"/>
                <a:cs typeface="Calibri"/>
              </a:rPr>
              <a:t>THE</a:t>
            </a:r>
            <a:r>
              <a:rPr sz="2500" spc="114" dirty="0">
                <a:latin typeface="Calibri"/>
                <a:cs typeface="Calibri"/>
              </a:rPr>
              <a:t> </a:t>
            </a:r>
            <a:r>
              <a:rPr sz="2500" spc="110" dirty="0">
                <a:latin typeface="Calibri"/>
                <a:cs typeface="Calibri"/>
              </a:rPr>
              <a:t>SECURITY</a:t>
            </a:r>
            <a:r>
              <a:rPr sz="2500" spc="114" dirty="0">
                <a:latin typeface="Calibri"/>
                <a:cs typeface="Calibri"/>
              </a:rPr>
              <a:t> FIELD</a:t>
            </a:r>
            <a:endParaRPr sz="2500">
              <a:latin typeface="Calibri"/>
              <a:cs typeface="Calibri"/>
            </a:endParaRPr>
          </a:p>
          <a:p>
            <a:pPr marL="3831590" indent="-30734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3832225" algn="l"/>
              </a:tabLst>
            </a:pPr>
            <a:r>
              <a:rPr sz="2500" dirty="0">
                <a:latin typeface="Calibri"/>
                <a:cs typeface="Calibri"/>
              </a:rPr>
              <a:t>AI/ML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IN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85" dirty="0">
                <a:latin typeface="Calibri"/>
                <a:cs typeface="Calibri"/>
              </a:rPr>
              <a:t>THE</a:t>
            </a:r>
            <a:r>
              <a:rPr sz="2500" spc="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DEVOPS</a:t>
            </a:r>
            <a:r>
              <a:rPr sz="2500" spc="3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FRAMEWORK</a:t>
            </a:r>
            <a:endParaRPr sz="2500">
              <a:latin typeface="Calibri"/>
              <a:cs typeface="Calibri"/>
            </a:endParaRPr>
          </a:p>
          <a:p>
            <a:pPr marL="3787140" indent="-30734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3787775" algn="l"/>
              </a:tabLst>
            </a:pPr>
            <a:r>
              <a:rPr sz="2500" dirty="0">
                <a:latin typeface="Calibri"/>
                <a:cs typeface="Calibri"/>
              </a:rPr>
              <a:t>AUTOMATION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65" dirty="0">
                <a:latin typeface="Calibri"/>
                <a:cs typeface="Calibri"/>
              </a:rPr>
              <a:t>FOR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55" dirty="0">
                <a:latin typeface="Calibri"/>
                <a:cs typeface="Calibri"/>
              </a:rPr>
              <a:t>EVERY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COMPANY</a:t>
            </a:r>
            <a:endParaRPr sz="2500">
              <a:latin typeface="Calibri"/>
              <a:cs typeface="Calibri"/>
            </a:endParaRPr>
          </a:p>
          <a:p>
            <a:pPr marL="4455795" indent="-307340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4456430" algn="l"/>
              </a:tabLst>
            </a:pPr>
            <a:r>
              <a:rPr sz="2500" dirty="0">
                <a:latin typeface="Calibri"/>
                <a:cs typeface="Calibri"/>
              </a:rPr>
              <a:t>CONTAINER</a:t>
            </a:r>
            <a:r>
              <a:rPr sz="2500" spc="330" dirty="0">
                <a:latin typeface="Calibri"/>
                <a:cs typeface="Calibri"/>
              </a:rPr>
              <a:t> </a:t>
            </a:r>
            <a:r>
              <a:rPr sz="2500" spc="35" dirty="0">
                <a:latin typeface="Calibri"/>
                <a:cs typeface="Calibri"/>
              </a:rPr>
              <a:t>TECHNOLOGY</a:t>
            </a:r>
            <a:endParaRPr sz="2500">
              <a:latin typeface="Calibri"/>
              <a:cs typeface="Calibri"/>
            </a:endParaRPr>
          </a:p>
          <a:p>
            <a:pPr marL="4079875" indent="-306705">
              <a:lnSpc>
                <a:spcPct val="100000"/>
              </a:lnSpc>
              <a:spcBef>
                <a:spcPts val="450"/>
              </a:spcBef>
              <a:buAutoNum type="arabicPeriod"/>
              <a:tabLst>
                <a:tab pos="4080510" algn="l"/>
              </a:tabLst>
            </a:pPr>
            <a:r>
              <a:rPr sz="2500" dirty="0">
                <a:latin typeface="Calibri"/>
                <a:cs typeface="Calibri"/>
              </a:rPr>
              <a:t>PLATFORM</a:t>
            </a:r>
            <a:r>
              <a:rPr sz="2500" spc="70" dirty="0">
                <a:latin typeface="Calibri"/>
                <a:cs typeface="Calibri"/>
              </a:rPr>
              <a:t> </a:t>
            </a:r>
            <a:r>
              <a:rPr sz="2500" spc="65" dirty="0">
                <a:latin typeface="Calibri"/>
                <a:cs typeface="Calibri"/>
              </a:rPr>
              <a:t>AS</a:t>
            </a:r>
            <a:r>
              <a:rPr sz="2500" spc="7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75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SERVICE</a:t>
            </a:r>
            <a:r>
              <a:rPr sz="2500" spc="75" dirty="0">
                <a:latin typeface="Calibri"/>
                <a:cs typeface="Calibri"/>
              </a:rPr>
              <a:t> </a:t>
            </a:r>
            <a:r>
              <a:rPr sz="2500" spc="-10" dirty="0">
                <a:latin typeface="Calibri"/>
                <a:cs typeface="Calibri"/>
              </a:rPr>
              <a:t>(PAAS)</a:t>
            </a:r>
            <a:endParaRPr sz="2500">
              <a:latin typeface="Calibri"/>
              <a:cs typeface="Calibri"/>
            </a:endParaRPr>
          </a:p>
          <a:p>
            <a:pPr marL="1875155" marR="2110740" indent="-307340">
              <a:lnSpc>
                <a:spcPct val="114999"/>
              </a:lnSpc>
              <a:buAutoNum type="arabicPeriod"/>
              <a:tabLst>
                <a:tab pos="4846955" algn="l"/>
              </a:tabLst>
            </a:pPr>
            <a:r>
              <a:rPr sz="2500" dirty="0">
                <a:latin typeface="Calibri"/>
                <a:cs typeface="Calibri"/>
              </a:rPr>
              <a:t>DEVOPS</a:t>
            </a:r>
            <a:r>
              <a:rPr sz="2500" spc="16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AND</a:t>
            </a:r>
            <a:r>
              <a:rPr sz="2500" spc="1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FOCUS</a:t>
            </a:r>
            <a:r>
              <a:rPr sz="2500" spc="1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ON</a:t>
            </a:r>
            <a:r>
              <a:rPr sz="2500" spc="1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INTEGRATION</a:t>
            </a:r>
            <a:r>
              <a:rPr sz="2500" spc="1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BETWEEN</a:t>
            </a:r>
            <a:r>
              <a:rPr sz="2500" spc="17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EDGE</a:t>
            </a:r>
            <a:r>
              <a:rPr sz="2500" spc="170" dirty="0">
                <a:latin typeface="Calibri"/>
                <a:cs typeface="Calibri"/>
              </a:rPr>
              <a:t> </a:t>
            </a:r>
            <a:r>
              <a:rPr sz="2500" spc="50" dirty="0">
                <a:latin typeface="Calibri"/>
                <a:cs typeface="Calibri"/>
              </a:rPr>
              <a:t>SERVICES 	AND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MANY</a:t>
            </a:r>
            <a:r>
              <a:rPr sz="2500" spc="135" dirty="0">
                <a:latin typeface="Calibri"/>
                <a:cs typeface="Calibri"/>
              </a:rPr>
              <a:t> </a:t>
            </a:r>
            <a:r>
              <a:rPr sz="2500" spc="-20" dirty="0">
                <a:latin typeface="Calibri"/>
                <a:cs typeface="Calibri"/>
              </a:rPr>
              <a:t>MORE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354" y="5405212"/>
            <a:ext cx="17266920" cy="4881880"/>
            <a:chOff x="1021354" y="5405212"/>
            <a:chExt cx="17266920" cy="4881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354" y="6417827"/>
              <a:ext cx="8570320" cy="3860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4677" y="5405212"/>
              <a:ext cx="12973322" cy="4881787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1000" y="1025609"/>
            <a:ext cx="4162006" cy="94056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62062" y="646723"/>
            <a:ext cx="585787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/>
              <a:t>PROS</a:t>
            </a:r>
            <a:r>
              <a:rPr spc="-670" dirty="0"/>
              <a:t> </a:t>
            </a:r>
            <a:r>
              <a:rPr spc="-125" dirty="0"/>
              <a:t>OF</a:t>
            </a:r>
            <a:r>
              <a:rPr spc="-665" dirty="0"/>
              <a:t> </a:t>
            </a:r>
            <a:r>
              <a:rPr spc="90" dirty="0"/>
              <a:t>DEVOPS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2652674"/>
            <a:ext cx="108613" cy="1086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3521583"/>
            <a:ext cx="108613" cy="10861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83318" y="3956037"/>
            <a:ext cx="108613" cy="10861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4390491"/>
            <a:ext cx="108613" cy="10861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4824945"/>
            <a:ext cx="108613" cy="10861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5259400"/>
            <a:ext cx="108613" cy="1086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5693854"/>
            <a:ext cx="108613" cy="10861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6562762"/>
            <a:ext cx="108613" cy="10861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6997217"/>
            <a:ext cx="108613" cy="10861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7431671"/>
            <a:ext cx="108613" cy="10861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3318" y="7866126"/>
            <a:ext cx="108613" cy="10861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83318" y="8300580"/>
            <a:ext cx="108613" cy="1086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8735034"/>
            <a:ext cx="108613" cy="10861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83318" y="9169488"/>
            <a:ext cx="108613" cy="108613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560820" y="2436571"/>
            <a:ext cx="4954905" cy="69767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94665">
              <a:lnSpc>
                <a:spcPct val="116399"/>
              </a:lnSpc>
              <a:spcBef>
                <a:spcPts val="90"/>
              </a:spcBef>
            </a:pPr>
            <a:r>
              <a:rPr sz="2450" spc="-195" dirty="0">
                <a:latin typeface="Verdana"/>
                <a:cs typeface="Verdana"/>
              </a:rPr>
              <a:t>Faster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product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release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20" dirty="0">
                <a:latin typeface="Verdana"/>
                <a:cs typeface="Verdana"/>
              </a:rPr>
              <a:t>and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faster </a:t>
            </a:r>
            <a:r>
              <a:rPr sz="2450" spc="-185" dirty="0">
                <a:latin typeface="Verdana"/>
                <a:cs typeface="Verdana"/>
              </a:rPr>
              <a:t>time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to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70" dirty="0">
                <a:latin typeface="Verdana"/>
                <a:cs typeface="Verdana"/>
              </a:rPr>
              <a:t>market</a:t>
            </a:r>
            <a:endParaRPr sz="2450">
              <a:latin typeface="Verdana"/>
              <a:cs typeface="Verdana"/>
            </a:endParaRPr>
          </a:p>
          <a:p>
            <a:pPr marL="12700" marR="2328545">
              <a:lnSpc>
                <a:spcPts val="3420"/>
              </a:lnSpc>
              <a:spcBef>
                <a:spcPts val="195"/>
              </a:spcBef>
            </a:pPr>
            <a:r>
              <a:rPr sz="2450" spc="-170" dirty="0">
                <a:latin typeface="Verdana"/>
                <a:cs typeface="Verdana"/>
              </a:rPr>
              <a:t>Higher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productivity </a:t>
            </a:r>
            <a:r>
              <a:rPr sz="2450" spc="-190" dirty="0">
                <a:latin typeface="Verdana"/>
                <a:cs typeface="Verdana"/>
              </a:rPr>
              <a:t>Process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efficiency</a:t>
            </a:r>
            <a:endParaRPr sz="2450">
              <a:latin typeface="Verdana"/>
              <a:cs typeface="Verdana"/>
            </a:endParaRPr>
          </a:p>
          <a:p>
            <a:pPr marL="12700" marR="1050290">
              <a:lnSpc>
                <a:spcPts val="3420"/>
              </a:lnSpc>
            </a:pPr>
            <a:r>
              <a:rPr sz="2450" spc="-215" dirty="0">
                <a:latin typeface="Verdana"/>
                <a:cs typeface="Verdana"/>
              </a:rPr>
              <a:t>Shortened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production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cycles </a:t>
            </a:r>
            <a:r>
              <a:rPr sz="2450" spc="-190" dirty="0">
                <a:latin typeface="Verdana"/>
                <a:cs typeface="Verdana"/>
              </a:rPr>
              <a:t>Better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60" dirty="0">
                <a:latin typeface="Verdana"/>
                <a:cs typeface="Verdana"/>
              </a:rPr>
              <a:t>operational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support </a:t>
            </a:r>
            <a:r>
              <a:rPr sz="2450" spc="-215" dirty="0">
                <a:latin typeface="Verdana"/>
                <a:cs typeface="Verdana"/>
              </a:rPr>
              <a:t>Engaged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20" dirty="0">
                <a:latin typeface="Verdana"/>
                <a:cs typeface="Verdana"/>
              </a:rPr>
              <a:t>and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motivated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staff </a:t>
            </a:r>
            <a:r>
              <a:rPr sz="2450" spc="-190" dirty="0">
                <a:latin typeface="Verdana"/>
                <a:cs typeface="Verdana"/>
              </a:rPr>
              <a:t>Better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35" dirty="0">
                <a:latin typeface="Verdana"/>
                <a:cs typeface="Verdana"/>
              </a:rPr>
              <a:t>Customer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75" dirty="0">
                <a:latin typeface="Verdana"/>
                <a:cs typeface="Verdana"/>
              </a:rPr>
              <a:t>experience </a:t>
            </a:r>
            <a:r>
              <a:rPr sz="2450" spc="-140" dirty="0">
                <a:latin typeface="Verdana"/>
                <a:cs typeface="Verdana"/>
              </a:rPr>
              <a:t>management</a:t>
            </a:r>
            <a:endParaRPr sz="2450">
              <a:latin typeface="Verdana"/>
              <a:cs typeface="Verdana"/>
            </a:endParaRPr>
          </a:p>
          <a:p>
            <a:pPr marL="12700" marR="5080">
              <a:lnSpc>
                <a:spcPts val="3420"/>
              </a:lnSpc>
              <a:spcBef>
                <a:spcPts val="5"/>
              </a:spcBef>
            </a:pPr>
            <a:r>
              <a:rPr sz="2450" spc="-185" dirty="0">
                <a:latin typeface="Verdana"/>
                <a:cs typeface="Verdana"/>
              </a:rPr>
              <a:t>Clear product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vision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within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80" dirty="0">
                <a:latin typeface="Verdana"/>
                <a:cs typeface="Verdana"/>
              </a:rPr>
              <a:t>the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00" dirty="0">
                <a:latin typeface="Verdana"/>
                <a:cs typeface="Verdana"/>
              </a:rPr>
              <a:t>team </a:t>
            </a:r>
            <a:r>
              <a:rPr sz="2450" spc="-225" dirty="0">
                <a:latin typeface="Verdana"/>
                <a:cs typeface="Verdana"/>
              </a:rPr>
              <a:t>Increased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deployment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10" dirty="0">
                <a:latin typeface="Verdana"/>
                <a:cs typeface="Verdana"/>
              </a:rPr>
              <a:t>success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rates </a:t>
            </a:r>
            <a:r>
              <a:rPr sz="2450" spc="-225" dirty="0">
                <a:latin typeface="Verdana"/>
                <a:cs typeface="Verdana"/>
              </a:rPr>
              <a:t>Increased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product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quality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50" spc="-190" dirty="0">
                <a:latin typeface="Verdana"/>
                <a:cs typeface="Verdana"/>
              </a:rPr>
              <a:t>Better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45" dirty="0">
                <a:latin typeface="Verdana"/>
                <a:cs typeface="Verdana"/>
              </a:rPr>
              <a:t>team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efficiency</a:t>
            </a:r>
            <a:endParaRPr sz="2450">
              <a:latin typeface="Verdana"/>
              <a:cs typeface="Verdana"/>
            </a:endParaRPr>
          </a:p>
          <a:p>
            <a:pPr marL="12700" marR="48895">
              <a:lnSpc>
                <a:spcPts val="3420"/>
              </a:lnSpc>
              <a:spcBef>
                <a:spcPts val="110"/>
              </a:spcBef>
            </a:pPr>
            <a:r>
              <a:rPr sz="2450" spc="-245" dirty="0">
                <a:latin typeface="Verdana"/>
                <a:cs typeface="Verdana"/>
              </a:rPr>
              <a:t>Improved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95" dirty="0">
                <a:latin typeface="Verdana"/>
                <a:cs typeface="Verdana"/>
              </a:rPr>
              <a:t>flexibility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20" dirty="0">
                <a:latin typeface="Verdana"/>
                <a:cs typeface="Verdana"/>
              </a:rPr>
              <a:t>and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support </a:t>
            </a:r>
            <a:r>
              <a:rPr sz="2450" spc="-210" dirty="0">
                <a:latin typeface="Verdana"/>
                <a:cs typeface="Verdana"/>
              </a:rPr>
              <a:t>Reduced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chance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of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product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failure </a:t>
            </a:r>
            <a:r>
              <a:rPr sz="2450" spc="-229" dirty="0">
                <a:latin typeface="Verdana"/>
                <a:cs typeface="Verdana"/>
              </a:rPr>
              <a:t>Cross-</a:t>
            </a:r>
            <a:r>
              <a:rPr sz="2450" spc="-105" dirty="0">
                <a:latin typeface="Verdana"/>
                <a:cs typeface="Verdana"/>
              </a:rPr>
              <a:t>skilling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20" dirty="0">
                <a:latin typeface="Verdana"/>
                <a:cs typeface="Verdana"/>
              </a:rPr>
              <a:t>and</a:t>
            </a:r>
            <a:r>
              <a:rPr sz="2450" spc="-140" dirty="0">
                <a:latin typeface="Verdana"/>
                <a:cs typeface="Verdana"/>
              </a:rPr>
              <a:t> self-</a:t>
            </a:r>
            <a:r>
              <a:rPr sz="2450" spc="-200" dirty="0">
                <a:latin typeface="Verdana"/>
                <a:cs typeface="Verdana"/>
              </a:rPr>
              <a:t>improvement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730615" cy="10283190"/>
            <a:chOff x="0" y="0"/>
            <a:chExt cx="8730615" cy="10283190"/>
          </a:xfrm>
        </p:grpSpPr>
        <p:sp>
          <p:nvSpPr>
            <p:cNvPr id="3" name="object 3"/>
            <p:cNvSpPr/>
            <p:nvPr/>
          </p:nvSpPr>
          <p:spPr>
            <a:xfrm>
              <a:off x="0" y="7857472"/>
              <a:ext cx="8138159" cy="2425700"/>
            </a:xfrm>
            <a:custGeom>
              <a:avLst/>
              <a:gdLst/>
              <a:ahLst/>
              <a:cxnLst/>
              <a:rect l="l" t="t" r="r" b="b"/>
              <a:pathLst>
                <a:path w="8138159" h="2425700">
                  <a:moveTo>
                    <a:pt x="7641318" y="76199"/>
                  </a:moveTo>
                  <a:lnTo>
                    <a:pt x="7187653" y="76199"/>
                  </a:lnTo>
                  <a:lnTo>
                    <a:pt x="7229927" y="63499"/>
                  </a:lnTo>
                  <a:lnTo>
                    <a:pt x="7228067" y="50799"/>
                  </a:lnTo>
                  <a:lnTo>
                    <a:pt x="7226795" y="38099"/>
                  </a:lnTo>
                  <a:lnTo>
                    <a:pt x="7225523" y="12699"/>
                  </a:lnTo>
                  <a:lnTo>
                    <a:pt x="7223664" y="0"/>
                  </a:lnTo>
                  <a:lnTo>
                    <a:pt x="7267504" y="50799"/>
                  </a:lnTo>
                  <a:lnTo>
                    <a:pt x="7399699" y="50799"/>
                  </a:lnTo>
                  <a:lnTo>
                    <a:pt x="7443439" y="63499"/>
                  </a:lnTo>
                  <a:lnTo>
                    <a:pt x="7629917" y="63499"/>
                  </a:lnTo>
                  <a:lnTo>
                    <a:pt x="7641318" y="76199"/>
                  </a:lnTo>
                  <a:close/>
                </a:path>
                <a:path w="8138159" h="2425700">
                  <a:moveTo>
                    <a:pt x="7399699" y="50799"/>
                  </a:moveTo>
                  <a:lnTo>
                    <a:pt x="7267504" y="50799"/>
                  </a:lnTo>
                  <a:lnTo>
                    <a:pt x="7314475" y="12699"/>
                  </a:lnTo>
                  <a:lnTo>
                    <a:pt x="7357162" y="25399"/>
                  </a:lnTo>
                  <a:lnTo>
                    <a:pt x="7399699" y="50799"/>
                  </a:lnTo>
                  <a:close/>
                </a:path>
                <a:path w="8138159" h="2425700">
                  <a:moveTo>
                    <a:pt x="7596303" y="63499"/>
                  </a:moveTo>
                  <a:lnTo>
                    <a:pt x="7489734" y="63499"/>
                  </a:lnTo>
                  <a:lnTo>
                    <a:pt x="7539938" y="50799"/>
                  </a:lnTo>
                  <a:lnTo>
                    <a:pt x="7574383" y="50799"/>
                  </a:lnTo>
                  <a:lnTo>
                    <a:pt x="7596303" y="63499"/>
                  </a:lnTo>
                  <a:close/>
                </a:path>
                <a:path w="8138159" h="2425700">
                  <a:moveTo>
                    <a:pt x="7806941" y="88899"/>
                  </a:moveTo>
                  <a:lnTo>
                    <a:pt x="7103104" y="88899"/>
                  </a:lnTo>
                  <a:lnTo>
                    <a:pt x="7145379" y="76199"/>
                  </a:lnTo>
                  <a:lnTo>
                    <a:pt x="7662063" y="76199"/>
                  </a:lnTo>
                  <a:lnTo>
                    <a:pt x="7713487" y="63499"/>
                  </a:lnTo>
                  <a:lnTo>
                    <a:pt x="7761094" y="76199"/>
                  </a:lnTo>
                  <a:lnTo>
                    <a:pt x="7806941" y="88899"/>
                  </a:lnTo>
                  <a:close/>
                </a:path>
                <a:path w="8138159" h="2425700">
                  <a:moveTo>
                    <a:pt x="6581271" y="101599"/>
                  </a:moveTo>
                  <a:lnTo>
                    <a:pt x="6436875" y="101599"/>
                  </a:lnTo>
                  <a:lnTo>
                    <a:pt x="6461501" y="88899"/>
                  </a:lnTo>
                  <a:lnTo>
                    <a:pt x="6468991" y="76199"/>
                  </a:lnTo>
                  <a:lnTo>
                    <a:pt x="6507219" y="76199"/>
                  </a:lnTo>
                  <a:lnTo>
                    <a:pt x="6581271" y="101599"/>
                  </a:lnTo>
                  <a:close/>
                </a:path>
                <a:path w="8138159" h="2425700">
                  <a:moveTo>
                    <a:pt x="8121601" y="165099"/>
                  </a:moveTo>
                  <a:lnTo>
                    <a:pt x="6124534" y="165099"/>
                  </a:lnTo>
                  <a:lnTo>
                    <a:pt x="6396969" y="139699"/>
                  </a:lnTo>
                  <a:lnTo>
                    <a:pt x="6390931" y="101599"/>
                  </a:lnTo>
                  <a:lnTo>
                    <a:pt x="6810561" y="101599"/>
                  </a:lnTo>
                  <a:lnTo>
                    <a:pt x="6832236" y="76199"/>
                  </a:lnTo>
                  <a:lnTo>
                    <a:pt x="6898779" y="76199"/>
                  </a:lnTo>
                  <a:lnTo>
                    <a:pt x="6952796" y="88899"/>
                  </a:lnTo>
                  <a:lnTo>
                    <a:pt x="7806941" y="88899"/>
                  </a:lnTo>
                  <a:lnTo>
                    <a:pt x="7853080" y="101599"/>
                  </a:lnTo>
                  <a:lnTo>
                    <a:pt x="7931830" y="126999"/>
                  </a:lnTo>
                  <a:lnTo>
                    <a:pt x="7972075" y="152399"/>
                  </a:lnTo>
                  <a:lnTo>
                    <a:pt x="8116610" y="152399"/>
                  </a:lnTo>
                  <a:lnTo>
                    <a:pt x="8121601" y="165099"/>
                  </a:lnTo>
                  <a:close/>
                </a:path>
                <a:path w="8138159" h="2425700">
                  <a:moveTo>
                    <a:pt x="6764862" y="101599"/>
                  </a:moveTo>
                  <a:lnTo>
                    <a:pt x="6620402" y="101599"/>
                  </a:lnTo>
                  <a:lnTo>
                    <a:pt x="6663140" y="88899"/>
                  </a:lnTo>
                  <a:lnTo>
                    <a:pt x="6741425" y="88899"/>
                  </a:lnTo>
                  <a:lnTo>
                    <a:pt x="6764862" y="101599"/>
                  </a:lnTo>
                  <a:close/>
                </a:path>
                <a:path w="8138159" h="2425700">
                  <a:moveTo>
                    <a:pt x="8116610" y="152399"/>
                  </a:moveTo>
                  <a:lnTo>
                    <a:pt x="8013363" y="152399"/>
                  </a:lnTo>
                  <a:lnTo>
                    <a:pt x="8056043" y="139699"/>
                  </a:lnTo>
                  <a:lnTo>
                    <a:pt x="8100463" y="114299"/>
                  </a:lnTo>
                  <a:lnTo>
                    <a:pt x="8111619" y="139699"/>
                  </a:lnTo>
                  <a:lnTo>
                    <a:pt x="8116610" y="152399"/>
                  </a:lnTo>
                  <a:close/>
                </a:path>
                <a:path w="8138159" h="2425700">
                  <a:moveTo>
                    <a:pt x="5971584" y="190499"/>
                  </a:moveTo>
                  <a:lnTo>
                    <a:pt x="5905335" y="190499"/>
                  </a:lnTo>
                  <a:lnTo>
                    <a:pt x="5889677" y="126999"/>
                  </a:lnTo>
                  <a:lnTo>
                    <a:pt x="5928429" y="139699"/>
                  </a:lnTo>
                  <a:lnTo>
                    <a:pt x="5955437" y="152399"/>
                  </a:lnTo>
                  <a:lnTo>
                    <a:pt x="5970703" y="177799"/>
                  </a:lnTo>
                  <a:lnTo>
                    <a:pt x="5971584" y="190499"/>
                  </a:lnTo>
                  <a:close/>
                </a:path>
                <a:path w="8138159" h="2425700">
                  <a:moveTo>
                    <a:pt x="8130408" y="190499"/>
                  </a:moveTo>
                  <a:lnTo>
                    <a:pt x="6083826" y="190499"/>
                  </a:lnTo>
                  <a:lnTo>
                    <a:pt x="6093220" y="126999"/>
                  </a:lnTo>
                  <a:lnTo>
                    <a:pt x="6124534" y="165099"/>
                  </a:lnTo>
                  <a:lnTo>
                    <a:pt x="8121601" y="165099"/>
                  </a:lnTo>
                  <a:lnTo>
                    <a:pt x="8130408" y="190499"/>
                  </a:lnTo>
                  <a:close/>
                </a:path>
                <a:path w="8138159" h="2425700">
                  <a:moveTo>
                    <a:pt x="8106727" y="292099"/>
                  </a:moveTo>
                  <a:lnTo>
                    <a:pt x="5495119" y="292099"/>
                  </a:lnTo>
                  <a:lnTo>
                    <a:pt x="5520023" y="266699"/>
                  </a:lnTo>
                  <a:lnTo>
                    <a:pt x="5515864" y="241299"/>
                  </a:lnTo>
                  <a:lnTo>
                    <a:pt x="5505247" y="203199"/>
                  </a:lnTo>
                  <a:lnTo>
                    <a:pt x="5510776" y="177799"/>
                  </a:lnTo>
                  <a:lnTo>
                    <a:pt x="5636033" y="253999"/>
                  </a:lnTo>
                  <a:lnTo>
                    <a:pt x="8087938" y="253999"/>
                  </a:lnTo>
                  <a:lnTo>
                    <a:pt x="8075412" y="266699"/>
                  </a:lnTo>
                  <a:lnTo>
                    <a:pt x="8106727" y="292099"/>
                  </a:lnTo>
                  <a:close/>
                </a:path>
                <a:path w="8138159" h="2425700">
                  <a:moveTo>
                    <a:pt x="8100464" y="241299"/>
                  </a:moveTo>
                  <a:lnTo>
                    <a:pt x="5770684" y="241299"/>
                  </a:lnTo>
                  <a:lnTo>
                    <a:pt x="5798816" y="228599"/>
                  </a:lnTo>
                  <a:lnTo>
                    <a:pt x="5819884" y="203199"/>
                  </a:lnTo>
                  <a:lnTo>
                    <a:pt x="5840351" y="177799"/>
                  </a:lnTo>
                  <a:lnTo>
                    <a:pt x="5866680" y="177799"/>
                  </a:lnTo>
                  <a:lnTo>
                    <a:pt x="5905335" y="190499"/>
                  </a:lnTo>
                  <a:lnTo>
                    <a:pt x="5971584" y="190499"/>
                  </a:lnTo>
                  <a:lnTo>
                    <a:pt x="5974226" y="228599"/>
                  </a:lnTo>
                  <a:lnTo>
                    <a:pt x="8112989" y="228599"/>
                  </a:lnTo>
                  <a:lnTo>
                    <a:pt x="8100464" y="241299"/>
                  </a:lnTo>
                  <a:close/>
                </a:path>
                <a:path w="8138159" h="2425700">
                  <a:moveTo>
                    <a:pt x="8112989" y="228599"/>
                  </a:moveTo>
                  <a:lnTo>
                    <a:pt x="5974226" y="228599"/>
                  </a:lnTo>
                  <a:lnTo>
                    <a:pt x="5989883" y="215899"/>
                  </a:lnTo>
                  <a:lnTo>
                    <a:pt x="6008672" y="177799"/>
                  </a:lnTo>
                  <a:lnTo>
                    <a:pt x="6083826" y="190499"/>
                  </a:lnTo>
                  <a:lnTo>
                    <a:pt x="8130408" y="190499"/>
                  </a:lnTo>
                  <a:lnTo>
                    <a:pt x="8138041" y="203199"/>
                  </a:lnTo>
                  <a:lnTo>
                    <a:pt x="8112989" y="228599"/>
                  </a:lnTo>
                  <a:close/>
                </a:path>
                <a:path w="8138159" h="2425700">
                  <a:moveTo>
                    <a:pt x="8087938" y="253999"/>
                  </a:moveTo>
                  <a:lnTo>
                    <a:pt x="5636033" y="253999"/>
                  </a:lnTo>
                  <a:lnTo>
                    <a:pt x="5670723" y="241299"/>
                  </a:lnTo>
                  <a:lnTo>
                    <a:pt x="5704532" y="215899"/>
                  </a:lnTo>
                  <a:lnTo>
                    <a:pt x="5737755" y="215899"/>
                  </a:lnTo>
                  <a:lnTo>
                    <a:pt x="5770684" y="241299"/>
                  </a:lnTo>
                  <a:lnTo>
                    <a:pt x="8100464" y="241299"/>
                  </a:lnTo>
                  <a:lnTo>
                    <a:pt x="8087938" y="253999"/>
                  </a:lnTo>
                  <a:close/>
                </a:path>
                <a:path w="8138159" h="2425700">
                  <a:moveTo>
                    <a:pt x="4915804" y="279399"/>
                  </a:moveTo>
                  <a:lnTo>
                    <a:pt x="4779096" y="279399"/>
                  </a:lnTo>
                  <a:lnTo>
                    <a:pt x="4820293" y="266699"/>
                  </a:lnTo>
                  <a:lnTo>
                    <a:pt x="4861491" y="266699"/>
                  </a:lnTo>
                  <a:lnTo>
                    <a:pt x="4903276" y="253999"/>
                  </a:lnTo>
                  <a:lnTo>
                    <a:pt x="4915804" y="279399"/>
                  </a:lnTo>
                  <a:close/>
                </a:path>
                <a:path w="8138159" h="2425700">
                  <a:moveTo>
                    <a:pt x="8134909" y="330199"/>
                  </a:moveTo>
                  <a:lnTo>
                    <a:pt x="5331453" y="330199"/>
                  </a:lnTo>
                  <a:lnTo>
                    <a:pt x="5371036" y="317499"/>
                  </a:lnTo>
                  <a:lnTo>
                    <a:pt x="5410032" y="292099"/>
                  </a:lnTo>
                  <a:lnTo>
                    <a:pt x="5448147" y="253999"/>
                  </a:lnTo>
                  <a:lnTo>
                    <a:pt x="5495119" y="292099"/>
                  </a:lnTo>
                  <a:lnTo>
                    <a:pt x="8106727" y="292099"/>
                  </a:lnTo>
                  <a:lnTo>
                    <a:pt x="8138041" y="317499"/>
                  </a:lnTo>
                  <a:lnTo>
                    <a:pt x="8134909" y="317499"/>
                  </a:lnTo>
                  <a:lnTo>
                    <a:pt x="8134909" y="330199"/>
                  </a:lnTo>
                  <a:close/>
                </a:path>
                <a:path w="8138159" h="2425700">
                  <a:moveTo>
                    <a:pt x="8120035" y="406399"/>
                  </a:moveTo>
                  <a:lnTo>
                    <a:pt x="4630842" y="406399"/>
                  </a:lnTo>
                  <a:lnTo>
                    <a:pt x="4650414" y="380999"/>
                  </a:lnTo>
                  <a:lnTo>
                    <a:pt x="4667636" y="355599"/>
                  </a:lnTo>
                  <a:lnTo>
                    <a:pt x="4683685" y="330199"/>
                  </a:lnTo>
                  <a:lnTo>
                    <a:pt x="4699734" y="317499"/>
                  </a:lnTo>
                  <a:lnTo>
                    <a:pt x="4707366" y="304799"/>
                  </a:lnTo>
                  <a:lnTo>
                    <a:pt x="4716173" y="292099"/>
                  </a:lnTo>
                  <a:lnTo>
                    <a:pt x="4726155" y="292099"/>
                  </a:lnTo>
                  <a:lnTo>
                    <a:pt x="4737311" y="279399"/>
                  </a:lnTo>
                  <a:lnTo>
                    <a:pt x="4928036" y="279399"/>
                  </a:lnTo>
                  <a:lnTo>
                    <a:pt x="4953675" y="304799"/>
                  </a:lnTo>
                  <a:lnTo>
                    <a:pt x="4965907" y="304799"/>
                  </a:lnTo>
                  <a:lnTo>
                    <a:pt x="4972953" y="317499"/>
                  </a:lnTo>
                  <a:lnTo>
                    <a:pt x="4987044" y="317499"/>
                  </a:lnTo>
                  <a:lnTo>
                    <a:pt x="4994090" y="330199"/>
                  </a:lnTo>
                  <a:lnTo>
                    <a:pt x="5012878" y="330199"/>
                  </a:lnTo>
                  <a:lnTo>
                    <a:pt x="5023153" y="342899"/>
                  </a:lnTo>
                  <a:lnTo>
                    <a:pt x="8135252" y="342899"/>
                  </a:lnTo>
                  <a:lnTo>
                    <a:pt x="8136279" y="380999"/>
                  </a:lnTo>
                  <a:lnTo>
                    <a:pt x="8120035" y="406399"/>
                  </a:lnTo>
                  <a:close/>
                </a:path>
                <a:path w="8138159" h="2425700">
                  <a:moveTo>
                    <a:pt x="4508719" y="355599"/>
                  </a:moveTo>
                  <a:lnTo>
                    <a:pt x="4433565" y="342899"/>
                  </a:lnTo>
                  <a:lnTo>
                    <a:pt x="4436696" y="317499"/>
                  </a:lnTo>
                  <a:lnTo>
                    <a:pt x="4505587" y="304799"/>
                  </a:lnTo>
                  <a:lnTo>
                    <a:pt x="4506076" y="317499"/>
                  </a:lnTo>
                  <a:lnTo>
                    <a:pt x="4508229" y="342899"/>
                  </a:lnTo>
                  <a:lnTo>
                    <a:pt x="4508719" y="355599"/>
                  </a:lnTo>
                  <a:close/>
                </a:path>
                <a:path w="8138159" h="2425700">
                  <a:moveTo>
                    <a:pt x="5175713" y="342899"/>
                  </a:moveTo>
                  <a:lnTo>
                    <a:pt x="5023153" y="342899"/>
                  </a:lnTo>
                  <a:lnTo>
                    <a:pt x="5031667" y="330199"/>
                  </a:lnTo>
                  <a:lnTo>
                    <a:pt x="5079715" y="317499"/>
                  </a:lnTo>
                  <a:lnTo>
                    <a:pt x="5110736" y="304799"/>
                  </a:lnTo>
                  <a:lnTo>
                    <a:pt x="5138234" y="317499"/>
                  </a:lnTo>
                  <a:lnTo>
                    <a:pt x="5175713" y="342899"/>
                  </a:lnTo>
                  <a:close/>
                </a:path>
                <a:path w="8138159" h="2425700">
                  <a:moveTo>
                    <a:pt x="8022961" y="457199"/>
                  </a:moveTo>
                  <a:lnTo>
                    <a:pt x="4587002" y="457199"/>
                  </a:lnTo>
                  <a:lnTo>
                    <a:pt x="4580005" y="431799"/>
                  </a:lnTo>
                  <a:lnTo>
                    <a:pt x="4573302" y="406399"/>
                  </a:lnTo>
                  <a:lnTo>
                    <a:pt x="4567186" y="380999"/>
                  </a:lnTo>
                  <a:lnTo>
                    <a:pt x="4561951" y="368299"/>
                  </a:lnTo>
                  <a:lnTo>
                    <a:pt x="4561999" y="355599"/>
                  </a:lnTo>
                  <a:lnTo>
                    <a:pt x="4562342" y="342899"/>
                  </a:lnTo>
                  <a:lnTo>
                    <a:pt x="4563272" y="330199"/>
                  </a:lnTo>
                  <a:lnTo>
                    <a:pt x="4565082" y="317499"/>
                  </a:lnTo>
                  <a:lnTo>
                    <a:pt x="4577265" y="317499"/>
                  </a:lnTo>
                  <a:lnTo>
                    <a:pt x="4589742" y="330199"/>
                  </a:lnTo>
                  <a:lnTo>
                    <a:pt x="4601632" y="342899"/>
                  </a:lnTo>
                  <a:lnTo>
                    <a:pt x="4612054" y="342899"/>
                  </a:lnTo>
                  <a:lnTo>
                    <a:pt x="4617631" y="355599"/>
                  </a:lnTo>
                  <a:lnTo>
                    <a:pt x="4625264" y="380999"/>
                  </a:lnTo>
                  <a:lnTo>
                    <a:pt x="4630842" y="406399"/>
                  </a:lnTo>
                  <a:lnTo>
                    <a:pt x="8120035" y="406399"/>
                  </a:lnTo>
                  <a:lnTo>
                    <a:pt x="8090874" y="431799"/>
                  </a:lnTo>
                  <a:lnTo>
                    <a:pt x="8053492" y="444499"/>
                  </a:lnTo>
                  <a:lnTo>
                    <a:pt x="8037639" y="444499"/>
                  </a:lnTo>
                  <a:lnTo>
                    <a:pt x="8022961" y="457199"/>
                  </a:lnTo>
                  <a:close/>
                </a:path>
                <a:path w="8138159" h="2425700">
                  <a:moveTo>
                    <a:pt x="8135252" y="342899"/>
                  </a:moveTo>
                  <a:lnTo>
                    <a:pt x="5175713" y="342899"/>
                  </a:lnTo>
                  <a:lnTo>
                    <a:pt x="5175713" y="317499"/>
                  </a:lnTo>
                  <a:lnTo>
                    <a:pt x="5262904" y="317499"/>
                  </a:lnTo>
                  <a:lnTo>
                    <a:pt x="5291576" y="330199"/>
                  </a:lnTo>
                  <a:lnTo>
                    <a:pt x="8134909" y="330199"/>
                  </a:lnTo>
                  <a:lnTo>
                    <a:pt x="8135252" y="342899"/>
                  </a:lnTo>
                  <a:close/>
                </a:path>
                <a:path w="8138159" h="2425700">
                  <a:moveTo>
                    <a:pt x="7903184" y="546099"/>
                  </a:moveTo>
                  <a:lnTo>
                    <a:pt x="4364671" y="546099"/>
                  </a:lnTo>
                  <a:lnTo>
                    <a:pt x="4374066" y="533399"/>
                  </a:lnTo>
                  <a:lnTo>
                    <a:pt x="4327094" y="368299"/>
                  </a:lnTo>
                  <a:lnTo>
                    <a:pt x="4339620" y="368299"/>
                  </a:lnTo>
                  <a:lnTo>
                    <a:pt x="4421037" y="419099"/>
                  </a:lnTo>
                  <a:lnTo>
                    <a:pt x="4405380" y="431799"/>
                  </a:lnTo>
                  <a:lnTo>
                    <a:pt x="4424168" y="444499"/>
                  </a:lnTo>
                  <a:lnTo>
                    <a:pt x="4433563" y="444499"/>
                  </a:lnTo>
                  <a:lnTo>
                    <a:pt x="4442957" y="457199"/>
                  </a:lnTo>
                  <a:lnTo>
                    <a:pt x="8022961" y="457199"/>
                  </a:lnTo>
                  <a:lnTo>
                    <a:pt x="8009457" y="469899"/>
                  </a:lnTo>
                  <a:lnTo>
                    <a:pt x="7997127" y="482599"/>
                  </a:lnTo>
                  <a:lnTo>
                    <a:pt x="7903184" y="546099"/>
                  </a:lnTo>
                  <a:close/>
                </a:path>
                <a:path w="8138159" h="2425700">
                  <a:moveTo>
                    <a:pt x="4587002" y="457199"/>
                  </a:moveTo>
                  <a:lnTo>
                    <a:pt x="4442957" y="457199"/>
                  </a:lnTo>
                  <a:lnTo>
                    <a:pt x="4452351" y="444499"/>
                  </a:lnTo>
                  <a:lnTo>
                    <a:pt x="4471140" y="444499"/>
                  </a:lnTo>
                  <a:lnTo>
                    <a:pt x="4480534" y="431799"/>
                  </a:lnTo>
                  <a:lnTo>
                    <a:pt x="4492717" y="419099"/>
                  </a:lnTo>
                  <a:lnTo>
                    <a:pt x="4505194" y="406399"/>
                  </a:lnTo>
                  <a:lnTo>
                    <a:pt x="4517084" y="393699"/>
                  </a:lnTo>
                  <a:lnTo>
                    <a:pt x="4527505" y="393699"/>
                  </a:lnTo>
                  <a:lnTo>
                    <a:pt x="4540765" y="406399"/>
                  </a:lnTo>
                  <a:lnTo>
                    <a:pt x="4553731" y="419099"/>
                  </a:lnTo>
                  <a:lnTo>
                    <a:pt x="4568458" y="431799"/>
                  </a:lnTo>
                  <a:lnTo>
                    <a:pt x="4587002" y="457199"/>
                  </a:lnTo>
                  <a:close/>
                </a:path>
                <a:path w="8138159" h="2425700">
                  <a:moveTo>
                    <a:pt x="7572280" y="723899"/>
                  </a:moveTo>
                  <a:lnTo>
                    <a:pt x="3447164" y="723899"/>
                  </a:lnTo>
                  <a:lnTo>
                    <a:pt x="3516055" y="596899"/>
                  </a:lnTo>
                  <a:lnTo>
                    <a:pt x="3428375" y="495299"/>
                  </a:lnTo>
                  <a:lnTo>
                    <a:pt x="3440901" y="482599"/>
                  </a:lnTo>
                  <a:lnTo>
                    <a:pt x="3572421" y="596899"/>
                  </a:lnTo>
                  <a:lnTo>
                    <a:pt x="3544580" y="622299"/>
                  </a:lnTo>
                  <a:lnTo>
                    <a:pt x="3537583" y="634999"/>
                  </a:lnTo>
                  <a:lnTo>
                    <a:pt x="3553485" y="660399"/>
                  </a:lnTo>
                  <a:lnTo>
                    <a:pt x="3594341" y="698499"/>
                  </a:lnTo>
                  <a:lnTo>
                    <a:pt x="7648364" y="698499"/>
                  </a:lnTo>
                  <a:lnTo>
                    <a:pt x="7615093" y="711199"/>
                  </a:lnTo>
                  <a:lnTo>
                    <a:pt x="7572280" y="723899"/>
                  </a:lnTo>
                  <a:close/>
                </a:path>
                <a:path w="8138159" h="2425700">
                  <a:moveTo>
                    <a:pt x="4204968" y="558799"/>
                  </a:moveTo>
                  <a:lnTo>
                    <a:pt x="4089399" y="558799"/>
                  </a:lnTo>
                  <a:lnTo>
                    <a:pt x="4118071" y="546099"/>
                  </a:lnTo>
                  <a:lnTo>
                    <a:pt x="4145569" y="520699"/>
                  </a:lnTo>
                  <a:lnTo>
                    <a:pt x="4164260" y="482599"/>
                  </a:lnTo>
                  <a:lnTo>
                    <a:pt x="4204968" y="558799"/>
                  </a:lnTo>
                  <a:close/>
                </a:path>
                <a:path w="8138159" h="2425700">
                  <a:moveTo>
                    <a:pt x="7648364" y="698499"/>
                  </a:moveTo>
                  <a:lnTo>
                    <a:pt x="3594341" y="698499"/>
                  </a:lnTo>
                  <a:lnTo>
                    <a:pt x="3618000" y="673099"/>
                  </a:lnTo>
                  <a:lnTo>
                    <a:pt x="3651054" y="660399"/>
                  </a:lnTo>
                  <a:lnTo>
                    <a:pt x="3724469" y="634999"/>
                  </a:lnTo>
                  <a:lnTo>
                    <a:pt x="3754391" y="622299"/>
                  </a:lnTo>
                  <a:lnTo>
                    <a:pt x="3772831" y="584199"/>
                  </a:lnTo>
                  <a:lnTo>
                    <a:pt x="3832329" y="584199"/>
                  </a:lnTo>
                  <a:lnTo>
                    <a:pt x="3836977" y="558799"/>
                  </a:lnTo>
                  <a:lnTo>
                    <a:pt x="3841331" y="546099"/>
                  </a:lnTo>
                  <a:lnTo>
                    <a:pt x="3845099" y="533399"/>
                  </a:lnTo>
                  <a:lnTo>
                    <a:pt x="3847986" y="507999"/>
                  </a:lnTo>
                  <a:lnTo>
                    <a:pt x="3966980" y="533399"/>
                  </a:lnTo>
                  <a:lnTo>
                    <a:pt x="4037877" y="533399"/>
                  </a:lnTo>
                  <a:lnTo>
                    <a:pt x="4067185" y="546099"/>
                  </a:lnTo>
                  <a:lnTo>
                    <a:pt x="4089399" y="558799"/>
                  </a:lnTo>
                  <a:lnTo>
                    <a:pt x="7900199" y="558799"/>
                  </a:lnTo>
                  <a:lnTo>
                    <a:pt x="7894230" y="584199"/>
                  </a:lnTo>
                  <a:lnTo>
                    <a:pt x="7876175" y="596899"/>
                  </a:lnTo>
                  <a:lnTo>
                    <a:pt x="7848139" y="609599"/>
                  </a:lnTo>
                  <a:lnTo>
                    <a:pt x="7809241" y="622299"/>
                  </a:lnTo>
                  <a:lnTo>
                    <a:pt x="7715299" y="622299"/>
                  </a:lnTo>
                  <a:lnTo>
                    <a:pt x="7715299" y="634999"/>
                  </a:lnTo>
                  <a:lnTo>
                    <a:pt x="7706687" y="673099"/>
                  </a:lnTo>
                  <a:lnTo>
                    <a:pt x="7681636" y="685799"/>
                  </a:lnTo>
                  <a:lnTo>
                    <a:pt x="7648364" y="698499"/>
                  </a:lnTo>
                  <a:close/>
                </a:path>
                <a:path w="8138159" h="2425700">
                  <a:moveTo>
                    <a:pt x="4037877" y="533399"/>
                  </a:moveTo>
                  <a:lnTo>
                    <a:pt x="3987481" y="533399"/>
                  </a:lnTo>
                  <a:lnTo>
                    <a:pt x="4011211" y="520699"/>
                  </a:lnTo>
                  <a:lnTo>
                    <a:pt x="4037877" y="533399"/>
                  </a:lnTo>
                  <a:close/>
                </a:path>
                <a:path w="8138159" h="2425700">
                  <a:moveTo>
                    <a:pt x="7900199" y="558799"/>
                  </a:moveTo>
                  <a:lnTo>
                    <a:pt x="4204968" y="558799"/>
                  </a:lnTo>
                  <a:lnTo>
                    <a:pt x="4240931" y="533399"/>
                  </a:lnTo>
                  <a:lnTo>
                    <a:pt x="4278948" y="520699"/>
                  </a:lnTo>
                  <a:lnTo>
                    <a:pt x="4319901" y="520699"/>
                  </a:lnTo>
                  <a:lnTo>
                    <a:pt x="4364671" y="546099"/>
                  </a:lnTo>
                  <a:lnTo>
                    <a:pt x="7903184" y="546099"/>
                  </a:lnTo>
                  <a:lnTo>
                    <a:pt x="7900199" y="558799"/>
                  </a:lnTo>
                  <a:close/>
                </a:path>
                <a:path w="8138159" h="2425700">
                  <a:moveTo>
                    <a:pt x="2905429" y="622299"/>
                  </a:moveTo>
                  <a:lnTo>
                    <a:pt x="2905429" y="609599"/>
                  </a:lnTo>
                  <a:lnTo>
                    <a:pt x="2929160" y="596899"/>
                  </a:lnTo>
                  <a:lnTo>
                    <a:pt x="2954358" y="584199"/>
                  </a:lnTo>
                  <a:lnTo>
                    <a:pt x="2982492" y="584199"/>
                  </a:lnTo>
                  <a:lnTo>
                    <a:pt x="3015029" y="609599"/>
                  </a:lnTo>
                  <a:lnTo>
                    <a:pt x="2905429" y="622299"/>
                  </a:lnTo>
                  <a:close/>
                </a:path>
                <a:path w="8138159" h="2425700">
                  <a:moveTo>
                    <a:pt x="7746613" y="660399"/>
                  </a:moveTo>
                  <a:lnTo>
                    <a:pt x="7724692" y="622299"/>
                  </a:lnTo>
                  <a:lnTo>
                    <a:pt x="7795052" y="622299"/>
                  </a:lnTo>
                  <a:lnTo>
                    <a:pt x="7780275" y="634999"/>
                  </a:lnTo>
                  <a:lnTo>
                    <a:pt x="7764325" y="647699"/>
                  </a:lnTo>
                  <a:lnTo>
                    <a:pt x="7746613" y="660399"/>
                  </a:lnTo>
                  <a:close/>
                </a:path>
                <a:path w="8138159" h="2425700">
                  <a:moveTo>
                    <a:pt x="3246362" y="736599"/>
                  </a:moveTo>
                  <a:lnTo>
                    <a:pt x="3159073" y="736599"/>
                  </a:lnTo>
                  <a:lnTo>
                    <a:pt x="3115233" y="660399"/>
                  </a:lnTo>
                  <a:lnTo>
                    <a:pt x="3202913" y="660399"/>
                  </a:lnTo>
                  <a:lnTo>
                    <a:pt x="3221701" y="673099"/>
                  </a:lnTo>
                  <a:lnTo>
                    <a:pt x="3231096" y="685799"/>
                  </a:lnTo>
                  <a:lnTo>
                    <a:pt x="3231096" y="711199"/>
                  </a:lnTo>
                  <a:lnTo>
                    <a:pt x="3235646" y="723899"/>
                  </a:lnTo>
                  <a:lnTo>
                    <a:pt x="3246362" y="736599"/>
                  </a:lnTo>
                  <a:close/>
                </a:path>
                <a:path w="8138159" h="2425700">
                  <a:moveTo>
                    <a:pt x="7484307" y="749299"/>
                  </a:moveTo>
                  <a:lnTo>
                    <a:pt x="3268673" y="749299"/>
                  </a:lnTo>
                  <a:lnTo>
                    <a:pt x="3338739" y="723899"/>
                  </a:lnTo>
                  <a:lnTo>
                    <a:pt x="3373037" y="698499"/>
                  </a:lnTo>
                  <a:lnTo>
                    <a:pt x="3406455" y="685799"/>
                  </a:lnTo>
                  <a:lnTo>
                    <a:pt x="3447164" y="723899"/>
                  </a:lnTo>
                  <a:lnTo>
                    <a:pt x="7572280" y="723899"/>
                  </a:lnTo>
                  <a:lnTo>
                    <a:pt x="7484307" y="749299"/>
                  </a:lnTo>
                  <a:close/>
                </a:path>
                <a:path w="8138159" h="2425700">
                  <a:moveTo>
                    <a:pt x="2746116" y="863599"/>
                  </a:moveTo>
                  <a:lnTo>
                    <a:pt x="2520262" y="863599"/>
                  </a:lnTo>
                  <a:lnTo>
                    <a:pt x="2589154" y="711199"/>
                  </a:lnTo>
                  <a:lnTo>
                    <a:pt x="2610731" y="736599"/>
                  </a:lnTo>
                  <a:lnTo>
                    <a:pt x="2634951" y="761999"/>
                  </a:lnTo>
                  <a:lnTo>
                    <a:pt x="2701885" y="761999"/>
                  </a:lnTo>
                  <a:lnTo>
                    <a:pt x="2701885" y="825499"/>
                  </a:lnTo>
                  <a:lnTo>
                    <a:pt x="2723561" y="838199"/>
                  </a:lnTo>
                  <a:lnTo>
                    <a:pt x="2746116" y="863599"/>
                  </a:lnTo>
                  <a:close/>
                </a:path>
                <a:path w="8138159" h="2425700">
                  <a:moveTo>
                    <a:pt x="7537619" y="825499"/>
                  </a:moveTo>
                  <a:lnTo>
                    <a:pt x="3036947" y="825499"/>
                  </a:lnTo>
                  <a:lnTo>
                    <a:pt x="3046341" y="723899"/>
                  </a:lnTo>
                  <a:lnTo>
                    <a:pt x="3159073" y="736599"/>
                  </a:lnTo>
                  <a:lnTo>
                    <a:pt x="3246362" y="736599"/>
                  </a:lnTo>
                  <a:lnTo>
                    <a:pt x="3258838" y="749299"/>
                  </a:lnTo>
                  <a:lnTo>
                    <a:pt x="7484307" y="749299"/>
                  </a:lnTo>
                  <a:lnTo>
                    <a:pt x="7439733" y="774699"/>
                  </a:lnTo>
                  <a:lnTo>
                    <a:pt x="7464552" y="774699"/>
                  </a:lnTo>
                  <a:lnTo>
                    <a:pt x="7489024" y="787399"/>
                  </a:lnTo>
                  <a:lnTo>
                    <a:pt x="7513321" y="812799"/>
                  </a:lnTo>
                  <a:lnTo>
                    <a:pt x="7537619" y="825499"/>
                  </a:lnTo>
                  <a:close/>
                </a:path>
                <a:path w="8138159" h="2425700">
                  <a:moveTo>
                    <a:pt x="2701885" y="761999"/>
                  </a:moveTo>
                  <a:lnTo>
                    <a:pt x="2664455" y="761999"/>
                  </a:lnTo>
                  <a:lnTo>
                    <a:pt x="2701885" y="736599"/>
                  </a:lnTo>
                  <a:lnTo>
                    <a:pt x="2701885" y="761999"/>
                  </a:lnTo>
                  <a:close/>
                </a:path>
                <a:path w="8138159" h="2425700">
                  <a:moveTo>
                    <a:pt x="2859288" y="787399"/>
                  </a:moveTo>
                  <a:lnTo>
                    <a:pt x="2849062" y="787399"/>
                  </a:lnTo>
                  <a:lnTo>
                    <a:pt x="2869504" y="749299"/>
                  </a:lnTo>
                  <a:lnTo>
                    <a:pt x="2893102" y="736599"/>
                  </a:lnTo>
                  <a:lnTo>
                    <a:pt x="2925268" y="749299"/>
                  </a:lnTo>
                  <a:lnTo>
                    <a:pt x="2971413" y="774699"/>
                  </a:lnTo>
                  <a:lnTo>
                    <a:pt x="2869808" y="774699"/>
                  </a:lnTo>
                  <a:lnTo>
                    <a:pt x="2859288" y="787399"/>
                  </a:lnTo>
                  <a:close/>
                </a:path>
                <a:path w="8138159" h="2425700">
                  <a:moveTo>
                    <a:pt x="2510868" y="850899"/>
                  </a:moveTo>
                  <a:lnTo>
                    <a:pt x="2403617" y="850899"/>
                  </a:lnTo>
                  <a:lnTo>
                    <a:pt x="2435225" y="825499"/>
                  </a:lnTo>
                  <a:lnTo>
                    <a:pt x="2454502" y="774699"/>
                  </a:lnTo>
                  <a:lnTo>
                    <a:pt x="2510868" y="850899"/>
                  </a:lnTo>
                  <a:close/>
                </a:path>
                <a:path w="8138159" h="2425700">
                  <a:moveTo>
                    <a:pt x="7558776" y="888999"/>
                  </a:moveTo>
                  <a:lnTo>
                    <a:pt x="2803607" y="888999"/>
                  </a:lnTo>
                  <a:lnTo>
                    <a:pt x="2816574" y="876299"/>
                  </a:lnTo>
                  <a:lnTo>
                    <a:pt x="2853515" y="876299"/>
                  </a:lnTo>
                  <a:lnTo>
                    <a:pt x="2862762" y="863599"/>
                  </a:lnTo>
                  <a:lnTo>
                    <a:pt x="2933610" y="863599"/>
                  </a:lnTo>
                  <a:lnTo>
                    <a:pt x="2921819" y="838199"/>
                  </a:lnTo>
                  <a:lnTo>
                    <a:pt x="2909733" y="825499"/>
                  </a:lnTo>
                  <a:lnTo>
                    <a:pt x="2897061" y="800099"/>
                  </a:lnTo>
                  <a:lnTo>
                    <a:pt x="2883508" y="787399"/>
                  </a:lnTo>
                  <a:lnTo>
                    <a:pt x="2878566" y="774699"/>
                  </a:lnTo>
                  <a:lnTo>
                    <a:pt x="2971413" y="774699"/>
                  </a:lnTo>
                  <a:lnTo>
                    <a:pt x="3036947" y="825499"/>
                  </a:lnTo>
                  <a:lnTo>
                    <a:pt x="7593564" y="825499"/>
                  </a:lnTo>
                  <a:lnTo>
                    <a:pt x="7587155" y="838199"/>
                  </a:lnTo>
                  <a:lnTo>
                    <a:pt x="7577516" y="863599"/>
                  </a:lnTo>
                  <a:lnTo>
                    <a:pt x="7558776" y="888999"/>
                  </a:lnTo>
                  <a:close/>
                </a:path>
                <a:path w="8138159" h="2425700">
                  <a:moveTo>
                    <a:pt x="7593564" y="825499"/>
                  </a:moveTo>
                  <a:lnTo>
                    <a:pt x="7537619" y="825499"/>
                  </a:lnTo>
                  <a:lnTo>
                    <a:pt x="7562091" y="812799"/>
                  </a:lnTo>
                  <a:lnTo>
                    <a:pt x="7586910" y="774699"/>
                  </a:lnTo>
                  <a:lnTo>
                    <a:pt x="7602567" y="787399"/>
                  </a:lnTo>
                  <a:lnTo>
                    <a:pt x="7598213" y="800099"/>
                  </a:lnTo>
                  <a:lnTo>
                    <a:pt x="7593564" y="825499"/>
                  </a:lnTo>
                  <a:close/>
                </a:path>
                <a:path w="8138159" h="2425700">
                  <a:moveTo>
                    <a:pt x="7565015" y="1003299"/>
                  </a:moveTo>
                  <a:lnTo>
                    <a:pt x="2069337" y="1003299"/>
                  </a:lnTo>
                  <a:lnTo>
                    <a:pt x="2124528" y="952499"/>
                  </a:lnTo>
                  <a:lnTo>
                    <a:pt x="2169298" y="952499"/>
                  </a:lnTo>
                  <a:lnTo>
                    <a:pt x="2247828" y="939799"/>
                  </a:lnTo>
                  <a:lnTo>
                    <a:pt x="2254091" y="876299"/>
                  </a:lnTo>
                  <a:lnTo>
                    <a:pt x="2316719" y="863599"/>
                  </a:lnTo>
                  <a:lnTo>
                    <a:pt x="2319851" y="825499"/>
                  </a:lnTo>
                  <a:lnTo>
                    <a:pt x="2363789" y="850899"/>
                  </a:lnTo>
                  <a:lnTo>
                    <a:pt x="2510868" y="850899"/>
                  </a:lnTo>
                  <a:lnTo>
                    <a:pt x="2520262" y="863599"/>
                  </a:lnTo>
                  <a:lnTo>
                    <a:pt x="2746116" y="863599"/>
                  </a:lnTo>
                  <a:lnTo>
                    <a:pt x="2792696" y="888999"/>
                  </a:lnTo>
                  <a:lnTo>
                    <a:pt x="7558776" y="888999"/>
                  </a:lnTo>
                  <a:lnTo>
                    <a:pt x="7552073" y="914399"/>
                  </a:lnTo>
                  <a:lnTo>
                    <a:pt x="7554177" y="939799"/>
                  </a:lnTo>
                  <a:lnTo>
                    <a:pt x="7561859" y="965199"/>
                  </a:lnTo>
                  <a:lnTo>
                    <a:pt x="7566996" y="990599"/>
                  </a:lnTo>
                  <a:lnTo>
                    <a:pt x="7565015" y="1003299"/>
                  </a:lnTo>
                  <a:close/>
                </a:path>
                <a:path w="8138159" h="2425700">
                  <a:moveTo>
                    <a:pt x="7484356" y="1041399"/>
                  </a:moveTo>
                  <a:lnTo>
                    <a:pt x="1975394" y="1041399"/>
                  </a:lnTo>
                  <a:lnTo>
                    <a:pt x="2050548" y="927099"/>
                  </a:lnTo>
                  <a:lnTo>
                    <a:pt x="2069337" y="1003299"/>
                  </a:lnTo>
                  <a:lnTo>
                    <a:pt x="7565015" y="1003299"/>
                  </a:lnTo>
                  <a:lnTo>
                    <a:pt x="7563033" y="1015999"/>
                  </a:lnTo>
                  <a:lnTo>
                    <a:pt x="7549089" y="1028699"/>
                  </a:lnTo>
                  <a:lnTo>
                    <a:pt x="7524282" y="1028699"/>
                  </a:lnTo>
                  <a:lnTo>
                    <a:pt x="7484356" y="1041399"/>
                  </a:lnTo>
                  <a:close/>
                </a:path>
                <a:path w="8138159" h="2425700">
                  <a:moveTo>
                    <a:pt x="7343442" y="1079499"/>
                  </a:moveTo>
                  <a:lnTo>
                    <a:pt x="1900240" y="1079499"/>
                  </a:lnTo>
                  <a:lnTo>
                    <a:pt x="1872057" y="1041399"/>
                  </a:lnTo>
                  <a:lnTo>
                    <a:pt x="1959737" y="977899"/>
                  </a:lnTo>
                  <a:lnTo>
                    <a:pt x="1975394" y="1041399"/>
                  </a:lnTo>
                  <a:lnTo>
                    <a:pt x="7484356" y="1041399"/>
                  </a:lnTo>
                  <a:lnTo>
                    <a:pt x="7404504" y="1054099"/>
                  </a:lnTo>
                  <a:lnTo>
                    <a:pt x="7364579" y="1066799"/>
                  </a:lnTo>
                  <a:lnTo>
                    <a:pt x="7348922" y="1066799"/>
                  </a:lnTo>
                  <a:lnTo>
                    <a:pt x="7343442" y="1079499"/>
                  </a:lnTo>
                  <a:close/>
                </a:path>
                <a:path w="8138159" h="2425700">
                  <a:moveTo>
                    <a:pt x="7193684" y="1168399"/>
                  </a:moveTo>
                  <a:lnTo>
                    <a:pt x="1171450" y="1168399"/>
                  </a:lnTo>
                  <a:lnTo>
                    <a:pt x="1185101" y="1155699"/>
                  </a:lnTo>
                  <a:lnTo>
                    <a:pt x="1192294" y="1117599"/>
                  </a:lnTo>
                  <a:lnTo>
                    <a:pt x="1195670" y="1066799"/>
                  </a:lnTo>
                  <a:lnTo>
                    <a:pt x="1225810" y="1066799"/>
                  </a:lnTo>
                  <a:lnTo>
                    <a:pt x="1239265" y="1079499"/>
                  </a:lnTo>
                  <a:lnTo>
                    <a:pt x="1248904" y="1079499"/>
                  </a:lnTo>
                  <a:lnTo>
                    <a:pt x="1287606" y="1104899"/>
                  </a:lnTo>
                  <a:lnTo>
                    <a:pt x="1328364" y="1117599"/>
                  </a:lnTo>
                  <a:lnTo>
                    <a:pt x="7337178" y="1117599"/>
                  </a:lnTo>
                  <a:lnTo>
                    <a:pt x="7312910" y="1142999"/>
                  </a:lnTo>
                  <a:lnTo>
                    <a:pt x="7279247" y="1155699"/>
                  </a:lnTo>
                  <a:lnTo>
                    <a:pt x="7245584" y="1155699"/>
                  </a:lnTo>
                  <a:lnTo>
                    <a:pt x="7193684" y="1168399"/>
                  </a:lnTo>
                  <a:close/>
                </a:path>
                <a:path w="8138159" h="2425700">
                  <a:moveTo>
                    <a:pt x="7340832" y="1092199"/>
                  </a:moveTo>
                  <a:lnTo>
                    <a:pt x="1737406" y="1092199"/>
                  </a:lnTo>
                  <a:lnTo>
                    <a:pt x="1777380" y="1079499"/>
                  </a:lnTo>
                  <a:lnTo>
                    <a:pt x="1812951" y="1066799"/>
                  </a:lnTo>
                  <a:lnTo>
                    <a:pt x="1851458" y="1066799"/>
                  </a:lnTo>
                  <a:lnTo>
                    <a:pt x="1900240" y="1079499"/>
                  </a:lnTo>
                  <a:lnTo>
                    <a:pt x="7342658" y="1079499"/>
                  </a:lnTo>
                  <a:lnTo>
                    <a:pt x="7340832" y="1092199"/>
                  </a:lnTo>
                  <a:close/>
                </a:path>
                <a:path w="8138159" h="2425700">
                  <a:moveTo>
                    <a:pt x="7337178" y="1117599"/>
                  </a:moveTo>
                  <a:lnTo>
                    <a:pt x="1516004" y="1117599"/>
                  </a:lnTo>
                  <a:lnTo>
                    <a:pt x="1591061" y="1092199"/>
                  </a:lnTo>
                  <a:lnTo>
                    <a:pt x="1630938" y="1079499"/>
                  </a:lnTo>
                  <a:lnTo>
                    <a:pt x="1688624" y="1079499"/>
                  </a:lnTo>
                  <a:lnTo>
                    <a:pt x="1709223" y="1092199"/>
                  </a:lnTo>
                  <a:lnTo>
                    <a:pt x="7340832" y="1092199"/>
                  </a:lnTo>
                  <a:lnTo>
                    <a:pt x="7337178" y="1117599"/>
                  </a:lnTo>
                  <a:close/>
                </a:path>
                <a:path w="8138159" h="2425700">
                  <a:moveTo>
                    <a:pt x="1516004" y="1117599"/>
                  </a:moveTo>
                  <a:lnTo>
                    <a:pt x="1370883" y="1117599"/>
                  </a:lnTo>
                  <a:lnTo>
                    <a:pt x="1414869" y="1104899"/>
                  </a:lnTo>
                  <a:lnTo>
                    <a:pt x="1474366" y="1104899"/>
                  </a:lnTo>
                  <a:lnTo>
                    <a:pt x="1516004" y="1117599"/>
                  </a:lnTo>
                  <a:close/>
                </a:path>
                <a:path w="8138159" h="2425700">
                  <a:moveTo>
                    <a:pt x="1114693" y="1231899"/>
                  </a:moveTo>
                  <a:lnTo>
                    <a:pt x="1004653" y="1231899"/>
                  </a:lnTo>
                  <a:lnTo>
                    <a:pt x="1023441" y="1219199"/>
                  </a:lnTo>
                  <a:lnTo>
                    <a:pt x="1007784" y="1155699"/>
                  </a:lnTo>
                  <a:lnTo>
                    <a:pt x="1028285" y="1142999"/>
                  </a:lnTo>
                  <a:lnTo>
                    <a:pt x="1079807" y="1142999"/>
                  </a:lnTo>
                  <a:lnTo>
                    <a:pt x="1091452" y="1168399"/>
                  </a:lnTo>
                  <a:lnTo>
                    <a:pt x="1108871" y="1219199"/>
                  </a:lnTo>
                  <a:lnTo>
                    <a:pt x="1114693" y="1231899"/>
                  </a:lnTo>
                  <a:close/>
                </a:path>
                <a:path w="8138159" h="2425700">
                  <a:moveTo>
                    <a:pt x="1120516" y="1244599"/>
                  </a:moveTo>
                  <a:lnTo>
                    <a:pt x="866870" y="1244599"/>
                  </a:lnTo>
                  <a:lnTo>
                    <a:pt x="898184" y="1181099"/>
                  </a:lnTo>
                  <a:lnTo>
                    <a:pt x="957681" y="1155699"/>
                  </a:lnTo>
                  <a:lnTo>
                    <a:pt x="969424" y="1181099"/>
                  </a:lnTo>
                  <a:lnTo>
                    <a:pt x="992910" y="1219199"/>
                  </a:lnTo>
                  <a:lnTo>
                    <a:pt x="1004653" y="1231899"/>
                  </a:lnTo>
                  <a:lnTo>
                    <a:pt x="1114693" y="1231899"/>
                  </a:lnTo>
                  <a:lnTo>
                    <a:pt x="1120516" y="1244599"/>
                  </a:lnTo>
                  <a:close/>
                </a:path>
                <a:path w="8138159" h="2425700">
                  <a:moveTo>
                    <a:pt x="6926178" y="1257299"/>
                  </a:moveTo>
                  <a:lnTo>
                    <a:pt x="6916784" y="1257299"/>
                  </a:lnTo>
                  <a:lnTo>
                    <a:pt x="6883709" y="1244599"/>
                  </a:lnTo>
                  <a:lnTo>
                    <a:pt x="1120516" y="1244599"/>
                  </a:lnTo>
                  <a:lnTo>
                    <a:pt x="1148698" y="1155699"/>
                  </a:lnTo>
                  <a:lnTo>
                    <a:pt x="1171450" y="1168399"/>
                  </a:lnTo>
                  <a:lnTo>
                    <a:pt x="7193684" y="1168399"/>
                  </a:lnTo>
                  <a:lnTo>
                    <a:pt x="7141435" y="1193799"/>
                  </a:lnTo>
                  <a:lnTo>
                    <a:pt x="6932441" y="1244599"/>
                  </a:lnTo>
                  <a:lnTo>
                    <a:pt x="6926178" y="1257299"/>
                  </a:lnTo>
                  <a:close/>
                </a:path>
                <a:path w="8138159" h="2425700">
                  <a:moveTo>
                    <a:pt x="6800921" y="1282699"/>
                  </a:moveTo>
                  <a:lnTo>
                    <a:pt x="729739" y="1282699"/>
                  </a:lnTo>
                  <a:lnTo>
                    <a:pt x="770974" y="1257299"/>
                  </a:lnTo>
                  <a:lnTo>
                    <a:pt x="804242" y="1219199"/>
                  </a:lnTo>
                  <a:lnTo>
                    <a:pt x="807373" y="1206499"/>
                  </a:lnTo>
                  <a:lnTo>
                    <a:pt x="810505" y="1206499"/>
                  </a:lnTo>
                  <a:lnTo>
                    <a:pt x="769796" y="1181099"/>
                  </a:lnTo>
                  <a:lnTo>
                    <a:pt x="816768" y="1181099"/>
                  </a:lnTo>
                  <a:lnTo>
                    <a:pt x="830321" y="1193799"/>
                  </a:lnTo>
                  <a:lnTo>
                    <a:pt x="842993" y="1206499"/>
                  </a:lnTo>
                  <a:lnTo>
                    <a:pt x="855079" y="1231899"/>
                  </a:lnTo>
                  <a:lnTo>
                    <a:pt x="866870" y="1244599"/>
                  </a:lnTo>
                  <a:lnTo>
                    <a:pt x="6854156" y="1244599"/>
                  </a:lnTo>
                  <a:lnTo>
                    <a:pt x="6826951" y="1269999"/>
                  </a:lnTo>
                  <a:lnTo>
                    <a:pt x="6800921" y="1282699"/>
                  </a:lnTo>
                  <a:close/>
                </a:path>
                <a:path w="8138159" h="2425700">
                  <a:moveTo>
                    <a:pt x="6760388" y="1308099"/>
                  </a:moveTo>
                  <a:lnTo>
                    <a:pt x="509888" y="1308099"/>
                  </a:lnTo>
                  <a:lnTo>
                    <a:pt x="516542" y="1295399"/>
                  </a:lnTo>
                  <a:lnTo>
                    <a:pt x="523197" y="1295399"/>
                  </a:lnTo>
                  <a:lnTo>
                    <a:pt x="531025" y="1282699"/>
                  </a:lnTo>
                  <a:lnTo>
                    <a:pt x="541202" y="1269999"/>
                  </a:lnTo>
                  <a:lnTo>
                    <a:pt x="568602" y="1269999"/>
                  </a:lnTo>
                  <a:lnTo>
                    <a:pt x="581715" y="1257299"/>
                  </a:lnTo>
                  <a:lnTo>
                    <a:pt x="591305" y="1269999"/>
                  </a:lnTo>
                  <a:lnTo>
                    <a:pt x="636598" y="1282699"/>
                  </a:lnTo>
                  <a:lnTo>
                    <a:pt x="6800921" y="1282699"/>
                  </a:lnTo>
                  <a:lnTo>
                    <a:pt x="6760388" y="1308099"/>
                  </a:lnTo>
                  <a:close/>
                </a:path>
                <a:path w="8138159" h="2425700">
                  <a:moveTo>
                    <a:pt x="6673760" y="1333499"/>
                  </a:moveTo>
                  <a:lnTo>
                    <a:pt x="400288" y="1333499"/>
                  </a:lnTo>
                  <a:lnTo>
                    <a:pt x="431602" y="1269999"/>
                  </a:lnTo>
                  <a:lnTo>
                    <a:pt x="509888" y="1308099"/>
                  </a:lnTo>
                  <a:lnTo>
                    <a:pt x="6760388" y="1308099"/>
                  </a:lnTo>
                  <a:lnTo>
                    <a:pt x="6717901" y="1320799"/>
                  </a:lnTo>
                  <a:lnTo>
                    <a:pt x="6673760" y="1333499"/>
                  </a:lnTo>
                  <a:close/>
                </a:path>
                <a:path w="8138159" h="2425700">
                  <a:moveTo>
                    <a:pt x="6439046" y="1409699"/>
                  </a:moveTo>
                  <a:lnTo>
                    <a:pt x="293820" y="1409699"/>
                  </a:lnTo>
                  <a:lnTo>
                    <a:pt x="300083" y="1295399"/>
                  </a:lnTo>
                  <a:lnTo>
                    <a:pt x="400288" y="1333499"/>
                  </a:lnTo>
                  <a:lnTo>
                    <a:pt x="6673760" y="1333499"/>
                  </a:lnTo>
                  <a:lnTo>
                    <a:pt x="6628267" y="1346199"/>
                  </a:lnTo>
                  <a:lnTo>
                    <a:pt x="6581721" y="1346199"/>
                  </a:lnTo>
                  <a:lnTo>
                    <a:pt x="6533380" y="1358899"/>
                  </a:lnTo>
                  <a:lnTo>
                    <a:pt x="6439046" y="1409699"/>
                  </a:lnTo>
                  <a:close/>
                </a:path>
                <a:path w="8138159" h="2425700">
                  <a:moveTo>
                    <a:pt x="4094121" y="2425699"/>
                  </a:moveTo>
                  <a:lnTo>
                    <a:pt x="0" y="2425699"/>
                  </a:lnTo>
                  <a:lnTo>
                    <a:pt x="0" y="1447799"/>
                  </a:lnTo>
                  <a:lnTo>
                    <a:pt x="11454" y="1447799"/>
                  </a:lnTo>
                  <a:lnTo>
                    <a:pt x="28823" y="1435099"/>
                  </a:lnTo>
                  <a:lnTo>
                    <a:pt x="45606" y="1422399"/>
                  </a:lnTo>
                  <a:lnTo>
                    <a:pt x="162300" y="1422399"/>
                  </a:lnTo>
                  <a:lnTo>
                    <a:pt x="181089" y="1320799"/>
                  </a:lnTo>
                  <a:lnTo>
                    <a:pt x="293820" y="1409699"/>
                  </a:lnTo>
                  <a:lnTo>
                    <a:pt x="6439046" y="1409699"/>
                  </a:lnTo>
                  <a:lnTo>
                    <a:pt x="6390705" y="1422399"/>
                  </a:lnTo>
                  <a:lnTo>
                    <a:pt x="6340895" y="1447799"/>
                  </a:lnTo>
                  <a:lnTo>
                    <a:pt x="6240103" y="1485899"/>
                  </a:lnTo>
                  <a:lnTo>
                    <a:pt x="6190293" y="1511299"/>
                  </a:lnTo>
                  <a:lnTo>
                    <a:pt x="6140973" y="1523999"/>
                  </a:lnTo>
                  <a:lnTo>
                    <a:pt x="5993014" y="1600199"/>
                  </a:lnTo>
                  <a:lnTo>
                    <a:pt x="5955926" y="1612899"/>
                  </a:lnTo>
                  <a:lnTo>
                    <a:pt x="5882925" y="1650999"/>
                  </a:lnTo>
                  <a:lnTo>
                    <a:pt x="5845837" y="1676399"/>
                  </a:lnTo>
                  <a:lnTo>
                    <a:pt x="5808847" y="1689099"/>
                  </a:lnTo>
                  <a:lnTo>
                    <a:pt x="5773031" y="1701799"/>
                  </a:lnTo>
                  <a:lnTo>
                    <a:pt x="5738390" y="1714499"/>
                  </a:lnTo>
                  <a:lnTo>
                    <a:pt x="5704922" y="1739899"/>
                  </a:lnTo>
                  <a:lnTo>
                    <a:pt x="5565816" y="1816099"/>
                  </a:lnTo>
                  <a:lnTo>
                    <a:pt x="5518169" y="1841499"/>
                  </a:lnTo>
                  <a:lnTo>
                    <a:pt x="5469701" y="1854199"/>
                  </a:lnTo>
                  <a:lnTo>
                    <a:pt x="5420301" y="1879599"/>
                  </a:lnTo>
                  <a:lnTo>
                    <a:pt x="5320743" y="1904999"/>
                  </a:lnTo>
                  <a:lnTo>
                    <a:pt x="5272557" y="1930399"/>
                  </a:lnTo>
                  <a:lnTo>
                    <a:pt x="5225084" y="1943099"/>
                  </a:lnTo>
                  <a:lnTo>
                    <a:pt x="5037928" y="2044699"/>
                  </a:lnTo>
                  <a:lnTo>
                    <a:pt x="4923876" y="2082799"/>
                  </a:lnTo>
                  <a:lnTo>
                    <a:pt x="4884489" y="2095499"/>
                  </a:lnTo>
                  <a:lnTo>
                    <a:pt x="4875095" y="2095499"/>
                  </a:lnTo>
                  <a:lnTo>
                    <a:pt x="4871963" y="2108199"/>
                  </a:lnTo>
                  <a:lnTo>
                    <a:pt x="4835343" y="2133599"/>
                  </a:lnTo>
                  <a:lnTo>
                    <a:pt x="4795069" y="2158999"/>
                  </a:lnTo>
                  <a:lnTo>
                    <a:pt x="4752186" y="2171699"/>
                  </a:lnTo>
                  <a:lnTo>
                    <a:pt x="4618318" y="2209799"/>
                  </a:lnTo>
                  <a:lnTo>
                    <a:pt x="4552264" y="2209799"/>
                  </a:lnTo>
                  <a:lnTo>
                    <a:pt x="4530638" y="2222499"/>
                  </a:lnTo>
                  <a:lnTo>
                    <a:pt x="4507739" y="2235199"/>
                  </a:lnTo>
                  <a:lnTo>
                    <a:pt x="4486015" y="2247899"/>
                  </a:lnTo>
                  <a:lnTo>
                    <a:pt x="4465465" y="2260599"/>
                  </a:lnTo>
                  <a:lnTo>
                    <a:pt x="4407498" y="2298699"/>
                  </a:lnTo>
                  <a:lnTo>
                    <a:pt x="4366992" y="2324099"/>
                  </a:lnTo>
                  <a:lnTo>
                    <a:pt x="4324747" y="2349499"/>
                  </a:lnTo>
                  <a:lnTo>
                    <a:pt x="4235733" y="2374899"/>
                  </a:lnTo>
                  <a:lnTo>
                    <a:pt x="4189313" y="2387599"/>
                  </a:lnTo>
                  <a:lnTo>
                    <a:pt x="4161130" y="2400299"/>
                  </a:lnTo>
                  <a:lnTo>
                    <a:pt x="4112277" y="2412999"/>
                  </a:lnTo>
                  <a:lnTo>
                    <a:pt x="4094121" y="2425699"/>
                  </a:lnTo>
                  <a:close/>
                </a:path>
                <a:path w="8138159" h="2425700">
                  <a:moveTo>
                    <a:pt x="1570" y="1409699"/>
                  </a:moveTo>
                  <a:lnTo>
                    <a:pt x="0" y="1409699"/>
                  </a:lnTo>
                  <a:lnTo>
                    <a:pt x="0" y="1333499"/>
                  </a:lnTo>
                  <a:lnTo>
                    <a:pt x="15124" y="1346199"/>
                  </a:lnTo>
                  <a:lnTo>
                    <a:pt x="19772" y="1346199"/>
                  </a:lnTo>
                  <a:lnTo>
                    <a:pt x="24126" y="1358899"/>
                  </a:lnTo>
                  <a:lnTo>
                    <a:pt x="27894" y="1358899"/>
                  </a:lnTo>
                  <a:lnTo>
                    <a:pt x="30781" y="1371599"/>
                  </a:lnTo>
                  <a:lnTo>
                    <a:pt x="23784" y="1371599"/>
                  </a:lnTo>
                  <a:lnTo>
                    <a:pt x="17081" y="1384299"/>
                  </a:lnTo>
                  <a:lnTo>
                    <a:pt x="5729" y="1384299"/>
                  </a:lnTo>
                  <a:lnTo>
                    <a:pt x="1570" y="1409699"/>
                  </a:lnTo>
                  <a:close/>
                </a:path>
                <a:path w="8138159" h="2425700">
                  <a:moveTo>
                    <a:pt x="162300" y="1422399"/>
                  </a:moveTo>
                  <a:lnTo>
                    <a:pt x="62095" y="1422399"/>
                  </a:lnTo>
                  <a:lnTo>
                    <a:pt x="69874" y="1409699"/>
                  </a:lnTo>
                  <a:lnTo>
                    <a:pt x="75012" y="1396999"/>
                  </a:lnTo>
                  <a:lnTo>
                    <a:pt x="78388" y="1384299"/>
                  </a:lnTo>
                  <a:lnTo>
                    <a:pt x="80883" y="1384299"/>
                  </a:lnTo>
                  <a:lnTo>
                    <a:pt x="162300" y="14223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730574" cy="92583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1497" y="1475425"/>
            <a:ext cx="4533853" cy="10169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07165" y="1154114"/>
            <a:ext cx="577405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CONS</a:t>
            </a:r>
            <a:r>
              <a:rPr spc="-585" dirty="0"/>
              <a:t> </a:t>
            </a:r>
            <a:r>
              <a:rPr spc="-125" dirty="0"/>
              <a:t>OF</a:t>
            </a:r>
            <a:r>
              <a:rPr spc="-585" dirty="0"/>
              <a:t> </a:t>
            </a:r>
            <a:r>
              <a:rPr spc="90" dirty="0"/>
              <a:t>DEVOPS</a:t>
            </a: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0062" y="5845196"/>
            <a:ext cx="107103" cy="1071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0062" y="6273609"/>
            <a:ext cx="107103" cy="1071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0062" y="7130433"/>
            <a:ext cx="107103" cy="1071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0062" y="7558846"/>
            <a:ext cx="107103" cy="10710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0062" y="7987258"/>
            <a:ext cx="107103" cy="1071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0062" y="8415671"/>
            <a:ext cx="107103" cy="1071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00062" y="8844084"/>
            <a:ext cx="107103" cy="10710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pc="-175" dirty="0"/>
              <a:t>Production</a:t>
            </a:r>
            <a:r>
              <a:rPr spc="-180" dirty="0"/>
              <a:t> </a:t>
            </a:r>
            <a:r>
              <a:rPr spc="-220" dirty="0"/>
              <a:t>environment</a:t>
            </a:r>
            <a:r>
              <a:rPr spc="-175" dirty="0"/>
              <a:t> </a:t>
            </a:r>
            <a:r>
              <a:rPr spc="-125" dirty="0"/>
              <a:t>in</a:t>
            </a:r>
            <a:r>
              <a:rPr spc="-180" dirty="0"/>
              <a:t> </a:t>
            </a:r>
            <a:r>
              <a:rPr spc="-195" dirty="0"/>
              <a:t>the</a:t>
            </a:r>
            <a:r>
              <a:rPr spc="-175" dirty="0"/>
              <a:t> </a:t>
            </a:r>
            <a:r>
              <a:rPr spc="-160" dirty="0"/>
              <a:t>cloud</a:t>
            </a:r>
            <a:r>
              <a:rPr spc="-175" dirty="0"/>
              <a:t> </a:t>
            </a:r>
            <a:r>
              <a:rPr spc="-285" dirty="0"/>
              <a:t>makes</a:t>
            </a:r>
            <a:r>
              <a:rPr spc="-175" dirty="0"/>
              <a:t> </a:t>
            </a:r>
            <a:r>
              <a:rPr spc="-245" dirty="0"/>
              <a:t>an</a:t>
            </a:r>
            <a:r>
              <a:rPr spc="-180" dirty="0"/>
              <a:t> </a:t>
            </a:r>
            <a:r>
              <a:rPr spc="-70" dirty="0"/>
              <a:t>enterprise </a:t>
            </a:r>
            <a:r>
              <a:rPr spc="-195" dirty="0"/>
              <a:t>infrastructure</a:t>
            </a:r>
            <a:r>
              <a:rPr spc="-170" dirty="0"/>
              <a:t> </a:t>
            </a:r>
            <a:r>
              <a:rPr spc="-190" dirty="0"/>
              <a:t>test</a:t>
            </a:r>
            <a:r>
              <a:rPr spc="-170" dirty="0"/>
              <a:t> </a:t>
            </a:r>
            <a:r>
              <a:rPr spc="-229" dirty="0"/>
              <a:t>purposes</a:t>
            </a:r>
            <a:r>
              <a:rPr spc="-165" dirty="0"/>
              <a:t> </a:t>
            </a:r>
            <a:r>
              <a:rPr spc="-200" dirty="0"/>
              <a:t>complex</a:t>
            </a:r>
            <a:r>
              <a:rPr spc="-170" dirty="0"/>
              <a:t> </a:t>
            </a:r>
            <a:r>
              <a:rPr spc="-240" dirty="0"/>
              <a:t>and</a:t>
            </a:r>
            <a:r>
              <a:rPr spc="-170" dirty="0"/>
              <a:t> </a:t>
            </a:r>
            <a:r>
              <a:rPr spc="-190" dirty="0"/>
              <a:t>leads</a:t>
            </a:r>
            <a:r>
              <a:rPr spc="-170" dirty="0"/>
              <a:t> </a:t>
            </a:r>
            <a:r>
              <a:rPr spc="-160" dirty="0"/>
              <a:t>to</a:t>
            </a:r>
            <a:r>
              <a:rPr spc="-170" dirty="0"/>
              <a:t> </a:t>
            </a:r>
            <a:r>
              <a:rPr spc="-60" dirty="0"/>
              <a:t>compatibility </a:t>
            </a:r>
            <a:r>
              <a:rPr spc="-235" dirty="0"/>
              <a:t>issues.</a:t>
            </a:r>
            <a:r>
              <a:rPr spc="-170" dirty="0"/>
              <a:t> </a:t>
            </a:r>
            <a:r>
              <a:rPr spc="-260" dirty="0"/>
              <a:t>In-</a:t>
            </a:r>
            <a:r>
              <a:rPr spc="-204" dirty="0"/>
              <a:t>depth</a:t>
            </a:r>
            <a:r>
              <a:rPr spc="-170" dirty="0"/>
              <a:t> </a:t>
            </a:r>
            <a:r>
              <a:rPr spc="-210" dirty="0"/>
              <a:t>understanding</a:t>
            </a:r>
            <a:r>
              <a:rPr spc="-175" dirty="0"/>
              <a:t> </a:t>
            </a:r>
            <a:r>
              <a:rPr spc="-200" dirty="0"/>
              <a:t>required</a:t>
            </a:r>
            <a:r>
              <a:rPr spc="-170" dirty="0"/>
              <a:t> </a:t>
            </a:r>
            <a:r>
              <a:rPr spc="-160" dirty="0"/>
              <a:t>to</a:t>
            </a:r>
            <a:r>
              <a:rPr spc="-175" dirty="0"/>
              <a:t> </a:t>
            </a:r>
            <a:r>
              <a:rPr spc="-190" dirty="0"/>
              <a:t>handle</a:t>
            </a:r>
            <a:r>
              <a:rPr spc="-165" dirty="0"/>
              <a:t> </a:t>
            </a:r>
            <a:r>
              <a:rPr spc="-195" dirty="0"/>
              <a:t>the</a:t>
            </a:r>
            <a:r>
              <a:rPr spc="-175" dirty="0"/>
              <a:t> </a:t>
            </a:r>
            <a:r>
              <a:rPr spc="-160" dirty="0"/>
              <a:t>integration, </a:t>
            </a:r>
            <a:r>
              <a:rPr spc="-204" dirty="0"/>
              <a:t>infrastructure,</a:t>
            </a:r>
            <a:r>
              <a:rPr spc="-170" dirty="0"/>
              <a:t> </a:t>
            </a:r>
            <a:r>
              <a:rPr spc="-240" dirty="0"/>
              <a:t>and</a:t>
            </a:r>
            <a:r>
              <a:rPr spc="-170" dirty="0"/>
              <a:t> </a:t>
            </a:r>
            <a:r>
              <a:rPr spc="-195" dirty="0"/>
              <a:t>orchestrating</a:t>
            </a:r>
            <a:r>
              <a:rPr spc="-165" dirty="0"/>
              <a:t> </a:t>
            </a:r>
            <a:r>
              <a:rPr spc="-195" dirty="0"/>
              <a:t>the</a:t>
            </a:r>
            <a:r>
              <a:rPr spc="-170" dirty="0"/>
              <a:t> </a:t>
            </a:r>
            <a:r>
              <a:rPr spc="-195" dirty="0"/>
              <a:t>workflow.</a:t>
            </a:r>
            <a:r>
              <a:rPr spc="-170" dirty="0"/>
              <a:t> </a:t>
            </a:r>
            <a:r>
              <a:rPr spc="-200" dirty="0"/>
              <a:t>The</a:t>
            </a:r>
            <a:r>
              <a:rPr spc="-170" dirty="0"/>
              <a:t> </a:t>
            </a:r>
            <a:r>
              <a:rPr spc="-265" dirty="0"/>
              <a:t>DevOps </a:t>
            </a:r>
            <a:r>
              <a:rPr spc="-170" dirty="0"/>
              <a:t>actually</a:t>
            </a:r>
            <a:r>
              <a:rPr spc="-180" dirty="0"/>
              <a:t> </a:t>
            </a:r>
            <a:r>
              <a:rPr spc="-204" dirty="0"/>
              <a:t>gives</a:t>
            </a:r>
            <a:r>
              <a:rPr spc="-175" dirty="0"/>
              <a:t> </a:t>
            </a:r>
            <a:r>
              <a:rPr spc="-210" dirty="0"/>
              <a:t>importance</a:t>
            </a:r>
            <a:r>
              <a:rPr spc="-180" dirty="0"/>
              <a:t> </a:t>
            </a:r>
            <a:r>
              <a:rPr spc="-160" dirty="0"/>
              <a:t>to</a:t>
            </a:r>
            <a:r>
              <a:rPr spc="-175" dirty="0"/>
              <a:t> </a:t>
            </a:r>
            <a:r>
              <a:rPr spc="-229" dirty="0"/>
              <a:t>speed</a:t>
            </a:r>
            <a:r>
              <a:rPr spc="-175" dirty="0"/>
              <a:t> </a:t>
            </a:r>
            <a:r>
              <a:rPr spc="-229" dirty="0"/>
              <a:t>over</a:t>
            </a:r>
            <a:r>
              <a:rPr spc="-180" dirty="0"/>
              <a:t> </a:t>
            </a:r>
            <a:r>
              <a:rPr spc="-85" dirty="0"/>
              <a:t>security.</a:t>
            </a:r>
          </a:p>
          <a:p>
            <a:pPr marL="541655" marR="1094740">
              <a:lnSpc>
                <a:spcPct val="114700"/>
              </a:lnSpc>
            </a:pPr>
            <a:r>
              <a:rPr spc="-270" dirty="0"/>
              <a:t>Demands</a:t>
            </a:r>
            <a:r>
              <a:rPr spc="-185" dirty="0"/>
              <a:t> </a:t>
            </a:r>
            <a:r>
              <a:rPr spc="-215" dirty="0"/>
              <a:t>proper</a:t>
            </a:r>
            <a:r>
              <a:rPr spc="-185" dirty="0"/>
              <a:t> </a:t>
            </a:r>
            <a:r>
              <a:rPr spc="-215" dirty="0"/>
              <a:t>mindset</a:t>
            </a:r>
            <a:r>
              <a:rPr spc="-190" dirty="0"/>
              <a:t> </a:t>
            </a:r>
            <a:r>
              <a:rPr spc="-229" dirty="0"/>
              <a:t>across</a:t>
            </a:r>
            <a:r>
              <a:rPr spc="-185" dirty="0"/>
              <a:t> </a:t>
            </a:r>
            <a:r>
              <a:rPr spc="-195" dirty="0"/>
              <a:t>the</a:t>
            </a:r>
            <a:r>
              <a:rPr spc="-185" dirty="0"/>
              <a:t> </a:t>
            </a:r>
            <a:r>
              <a:rPr spc="-265" dirty="0"/>
              <a:t>company </a:t>
            </a:r>
            <a:r>
              <a:rPr spc="-200" dirty="0"/>
              <a:t>Lowered</a:t>
            </a:r>
            <a:r>
              <a:rPr spc="-170" dirty="0"/>
              <a:t> </a:t>
            </a:r>
            <a:r>
              <a:rPr spc="-215" dirty="0"/>
              <a:t>business</a:t>
            </a:r>
            <a:r>
              <a:rPr spc="-165" dirty="0"/>
              <a:t> </a:t>
            </a:r>
            <a:r>
              <a:rPr spc="-204" dirty="0"/>
              <a:t>security</a:t>
            </a:r>
            <a:r>
              <a:rPr spc="-170" dirty="0"/>
              <a:t> </a:t>
            </a:r>
            <a:r>
              <a:rPr spc="-270" dirty="0"/>
              <a:t>by</a:t>
            </a:r>
            <a:r>
              <a:rPr spc="-165" dirty="0"/>
              <a:t> </a:t>
            </a:r>
            <a:r>
              <a:rPr spc="-195" dirty="0"/>
              <a:t>outsourcing</a:t>
            </a:r>
            <a:r>
              <a:rPr spc="-170" dirty="0"/>
              <a:t> </a:t>
            </a:r>
            <a:r>
              <a:rPr spc="-195" dirty="0"/>
              <a:t>the</a:t>
            </a:r>
            <a:r>
              <a:rPr spc="-170" dirty="0"/>
              <a:t> </a:t>
            </a:r>
            <a:r>
              <a:rPr spc="-265" dirty="0"/>
              <a:t>DevOps </a:t>
            </a:r>
            <a:r>
              <a:rPr spc="-95" dirty="0"/>
              <a:t>operations</a:t>
            </a:r>
          </a:p>
          <a:p>
            <a:pPr marL="541655" marR="1985645">
              <a:lnSpc>
                <a:spcPct val="114700"/>
              </a:lnSpc>
            </a:pPr>
            <a:r>
              <a:rPr spc="-180" dirty="0"/>
              <a:t>Dealing</a:t>
            </a:r>
            <a:r>
              <a:rPr spc="-190" dirty="0"/>
              <a:t> </a:t>
            </a:r>
            <a:r>
              <a:rPr spc="-155" dirty="0"/>
              <a:t>with</a:t>
            </a:r>
            <a:r>
              <a:rPr spc="-185" dirty="0"/>
              <a:t> </a:t>
            </a:r>
            <a:r>
              <a:rPr spc="-195" dirty="0"/>
              <a:t>the</a:t>
            </a:r>
            <a:r>
              <a:rPr spc="-185" dirty="0"/>
              <a:t> </a:t>
            </a:r>
            <a:r>
              <a:rPr spc="-200" dirty="0"/>
              <a:t>legacy</a:t>
            </a:r>
            <a:r>
              <a:rPr spc="-185" dirty="0"/>
              <a:t> </a:t>
            </a:r>
            <a:r>
              <a:rPr spc="-265" dirty="0"/>
              <a:t>system</a:t>
            </a:r>
            <a:r>
              <a:rPr spc="-190" dirty="0"/>
              <a:t> </a:t>
            </a:r>
            <a:r>
              <a:rPr spc="-145" dirty="0"/>
              <a:t>is</a:t>
            </a:r>
            <a:r>
              <a:rPr spc="-185" dirty="0"/>
              <a:t> </a:t>
            </a:r>
            <a:r>
              <a:rPr spc="-265" dirty="0"/>
              <a:t>a</a:t>
            </a:r>
            <a:r>
              <a:rPr spc="-185" dirty="0"/>
              <a:t> </a:t>
            </a:r>
            <a:r>
              <a:rPr spc="-30" dirty="0"/>
              <a:t>challenge </a:t>
            </a:r>
            <a:r>
              <a:rPr spc="-165" dirty="0"/>
              <a:t>Practicing</a:t>
            </a:r>
            <a:r>
              <a:rPr spc="-180" dirty="0"/>
              <a:t> </a:t>
            </a:r>
            <a:r>
              <a:rPr spc="-204" dirty="0"/>
              <a:t>security</a:t>
            </a:r>
            <a:r>
              <a:rPr spc="-180" dirty="0"/>
              <a:t> </a:t>
            </a:r>
            <a:r>
              <a:rPr spc="-165" dirty="0"/>
              <a:t>for</a:t>
            </a:r>
            <a:r>
              <a:rPr spc="-175" dirty="0"/>
              <a:t> </a:t>
            </a:r>
            <a:r>
              <a:rPr spc="-305" dirty="0"/>
              <a:t>CI/CD</a:t>
            </a:r>
            <a:r>
              <a:rPr spc="-180" dirty="0"/>
              <a:t> </a:t>
            </a:r>
            <a:r>
              <a:rPr spc="-145" dirty="0"/>
              <a:t>is</a:t>
            </a:r>
            <a:r>
              <a:rPr spc="-175" dirty="0"/>
              <a:t> </a:t>
            </a:r>
            <a:r>
              <a:rPr spc="-265" dirty="0"/>
              <a:t>a</a:t>
            </a:r>
            <a:r>
              <a:rPr spc="-175" dirty="0"/>
              <a:t> </a:t>
            </a:r>
            <a:r>
              <a:rPr spc="-229" dirty="0"/>
              <a:t>separate</a:t>
            </a:r>
            <a:r>
              <a:rPr spc="-180" dirty="0"/>
              <a:t> </a:t>
            </a:r>
            <a:r>
              <a:rPr spc="-105" dirty="0"/>
              <a:t>affair</a:t>
            </a:r>
          </a:p>
          <a:p>
            <a:pPr marL="541655" marR="685165" algn="just">
              <a:lnSpc>
                <a:spcPct val="114700"/>
              </a:lnSpc>
            </a:pPr>
            <a:r>
              <a:rPr spc="-195" dirty="0"/>
              <a:t>Getting</a:t>
            </a:r>
            <a:r>
              <a:rPr spc="-210" dirty="0"/>
              <a:t> </a:t>
            </a:r>
            <a:r>
              <a:rPr spc="-195" dirty="0"/>
              <a:t>the</a:t>
            </a:r>
            <a:r>
              <a:rPr spc="-210" dirty="0"/>
              <a:t> </a:t>
            </a:r>
            <a:r>
              <a:rPr spc="-165" dirty="0"/>
              <a:t>right</a:t>
            </a:r>
            <a:r>
              <a:rPr spc="-210" dirty="0"/>
              <a:t> </a:t>
            </a:r>
            <a:r>
              <a:rPr spc="-135" dirty="0"/>
              <a:t>pool</a:t>
            </a:r>
            <a:r>
              <a:rPr spc="-210" dirty="0"/>
              <a:t> </a:t>
            </a:r>
            <a:r>
              <a:rPr spc="-135" dirty="0"/>
              <a:t>of</a:t>
            </a:r>
            <a:r>
              <a:rPr spc="-210" dirty="0"/>
              <a:t> </a:t>
            </a:r>
            <a:r>
              <a:rPr spc="-254" dirty="0"/>
              <a:t>DevOps</a:t>
            </a:r>
            <a:r>
              <a:rPr spc="-210" dirty="0"/>
              <a:t> </a:t>
            </a:r>
            <a:r>
              <a:rPr spc="-190" dirty="0"/>
              <a:t>expertise</a:t>
            </a:r>
            <a:r>
              <a:rPr spc="-210" dirty="0"/>
              <a:t> </a:t>
            </a:r>
            <a:r>
              <a:rPr spc="-140" dirty="0"/>
              <a:t>is</a:t>
            </a:r>
            <a:r>
              <a:rPr spc="-210" dirty="0"/>
              <a:t> </a:t>
            </a:r>
            <a:r>
              <a:rPr spc="-265" dirty="0"/>
              <a:t>a</a:t>
            </a:r>
            <a:r>
              <a:rPr spc="-210" dirty="0"/>
              <a:t> </a:t>
            </a:r>
            <a:r>
              <a:rPr spc="-165" dirty="0"/>
              <a:t>challenge</a:t>
            </a:r>
            <a:r>
              <a:rPr spc="-130" dirty="0"/>
              <a:t> </a:t>
            </a:r>
            <a:r>
              <a:rPr spc="-185" dirty="0"/>
              <a:t>Challenges</a:t>
            </a:r>
            <a:r>
              <a:rPr spc="-210" dirty="0"/>
              <a:t> </a:t>
            </a:r>
            <a:r>
              <a:rPr spc="-150" dirty="0"/>
              <a:t>with</a:t>
            </a:r>
            <a:r>
              <a:rPr spc="-210" dirty="0"/>
              <a:t> </a:t>
            </a:r>
            <a:r>
              <a:rPr spc="-195" dirty="0"/>
              <a:t>the</a:t>
            </a:r>
            <a:r>
              <a:rPr spc="-210" dirty="0"/>
              <a:t> </a:t>
            </a:r>
            <a:r>
              <a:rPr spc="-254" dirty="0"/>
              <a:t>number</a:t>
            </a:r>
            <a:r>
              <a:rPr spc="-210" dirty="0"/>
              <a:t> </a:t>
            </a:r>
            <a:r>
              <a:rPr spc="-135" dirty="0"/>
              <a:t>of</a:t>
            </a:r>
            <a:r>
              <a:rPr spc="-210" dirty="0"/>
              <a:t> </a:t>
            </a:r>
            <a:r>
              <a:rPr spc="-145" dirty="0"/>
              <a:t>tools</a:t>
            </a:r>
            <a:r>
              <a:rPr spc="-210" dirty="0"/>
              <a:t> </a:t>
            </a:r>
            <a:r>
              <a:rPr spc="-235" dirty="0"/>
              <a:t>and</a:t>
            </a:r>
            <a:r>
              <a:rPr spc="-210" dirty="0"/>
              <a:t> </a:t>
            </a:r>
            <a:r>
              <a:rPr spc="-165" dirty="0"/>
              <a:t>switching</a:t>
            </a:r>
            <a:r>
              <a:rPr spc="-210" dirty="0"/>
              <a:t> </a:t>
            </a:r>
            <a:r>
              <a:rPr spc="-145" dirty="0"/>
              <a:t>tools</a:t>
            </a:r>
            <a:r>
              <a:rPr spc="-175" dirty="0"/>
              <a:t> </a:t>
            </a:r>
            <a:r>
              <a:rPr spc="-170" dirty="0"/>
              <a:t>Transition</a:t>
            </a:r>
            <a:r>
              <a:rPr spc="-210" dirty="0"/>
              <a:t> </a:t>
            </a:r>
            <a:r>
              <a:rPr spc="-175" dirty="0"/>
              <a:t>challenges</a:t>
            </a:r>
            <a:r>
              <a:rPr spc="-210" dirty="0"/>
              <a:t> </a:t>
            </a:r>
            <a:r>
              <a:rPr spc="-190" dirty="0"/>
              <a:t>(organizational</a:t>
            </a:r>
            <a:r>
              <a:rPr spc="-210" dirty="0"/>
              <a:t> </a:t>
            </a:r>
            <a:r>
              <a:rPr spc="-235" dirty="0"/>
              <a:t>and</a:t>
            </a:r>
            <a:r>
              <a:rPr spc="-210" dirty="0"/>
              <a:t> </a:t>
            </a:r>
            <a:r>
              <a:rPr spc="-185" dirty="0"/>
              <a:t>technical)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7451" y="3105960"/>
            <a:ext cx="6604634" cy="277495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784985" marR="5080" indent="-1772920">
              <a:lnSpc>
                <a:spcPts val="10440"/>
              </a:lnSpc>
              <a:spcBef>
                <a:spcPts val="970"/>
              </a:spcBef>
            </a:pPr>
            <a:r>
              <a:rPr sz="9350" spc="85" dirty="0">
                <a:solidFill>
                  <a:srgbClr val="FFFFFF"/>
                </a:solidFill>
              </a:rPr>
              <a:t>THANKS</a:t>
            </a:r>
            <a:r>
              <a:rPr sz="9350" spc="-1045" dirty="0">
                <a:solidFill>
                  <a:srgbClr val="FFFFFF"/>
                </a:solidFill>
              </a:rPr>
              <a:t> </a:t>
            </a:r>
            <a:r>
              <a:rPr sz="9350" spc="-30" dirty="0">
                <a:solidFill>
                  <a:srgbClr val="FFFFFF"/>
                </a:solidFill>
              </a:rPr>
              <a:t>FOR </a:t>
            </a:r>
            <a:r>
              <a:rPr sz="9350" spc="135" dirty="0">
                <a:solidFill>
                  <a:srgbClr val="FFFFFF"/>
                </a:solidFill>
              </a:rPr>
              <a:t>READING</a:t>
            </a:r>
            <a:endParaRPr sz="93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14445" y="1"/>
            <a:ext cx="5473700" cy="3708400"/>
          </a:xfrm>
          <a:custGeom>
            <a:avLst/>
            <a:gdLst/>
            <a:ahLst/>
            <a:cxnLst/>
            <a:rect l="l" t="t" r="r" b="b"/>
            <a:pathLst>
              <a:path w="5473700" h="3708400">
                <a:moveTo>
                  <a:pt x="131741" y="977899"/>
                </a:moveTo>
                <a:lnTo>
                  <a:pt x="131741" y="965199"/>
                </a:lnTo>
                <a:lnTo>
                  <a:pt x="98713" y="965199"/>
                </a:lnTo>
                <a:lnTo>
                  <a:pt x="78346" y="939799"/>
                </a:lnTo>
                <a:lnTo>
                  <a:pt x="63135" y="914399"/>
                </a:lnTo>
                <a:lnTo>
                  <a:pt x="47408" y="901699"/>
                </a:lnTo>
                <a:lnTo>
                  <a:pt x="42968" y="888999"/>
                </a:lnTo>
                <a:lnTo>
                  <a:pt x="40762" y="876299"/>
                </a:lnTo>
                <a:lnTo>
                  <a:pt x="40963" y="863599"/>
                </a:lnTo>
                <a:lnTo>
                  <a:pt x="43741" y="863599"/>
                </a:lnTo>
                <a:lnTo>
                  <a:pt x="63822" y="825499"/>
                </a:lnTo>
                <a:lnTo>
                  <a:pt x="69637" y="787399"/>
                </a:lnTo>
                <a:lnTo>
                  <a:pt x="66171" y="749299"/>
                </a:lnTo>
                <a:lnTo>
                  <a:pt x="58408" y="711199"/>
                </a:lnTo>
                <a:lnTo>
                  <a:pt x="52249" y="685799"/>
                </a:lnTo>
                <a:lnTo>
                  <a:pt x="42137" y="660399"/>
                </a:lnTo>
                <a:lnTo>
                  <a:pt x="28244" y="634999"/>
                </a:lnTo>
                <a:lnTo>
                  <a:pt x="10742" y="609599"/>
                </a:lnTo>
                <a:lnTo>
                  <a:pt x="0" y="584199"/>
                </a:lnTo>
                <a:lnTo>
                  <a:pt x="4554" y="558799"/>
                </a:lnTo>
                <a:lnTo>
                  <a:pt x="21828" y="533399"/>
                </a:lnTo>
                <a:lnTo>
                  <a:pt x="49241" y="507999"/>
                </a:lnTo>
                <a:lnTo>
                  <a:pt x="73075" y="507999"/>
                </a:lnTo>
                <a:lnTo>
                  <a:pt x="84819" y="495299"/>
                </a:lnTo>
                <a:lnTo>
                  <a:pt x="96908" y="495299"/>
                </a:lnTo>
                <a:lnTo>
                  <a:pt x="101749" y="469899"/>
                </a:lnTo>
                <a:lnTo>
                  <a:pt x="105387" y="444499"/>
                </a:lnTo>
                <a:lnTo>
                  <a:pt x="107994" y="419099"/>
                </a:lnTo>
                <a:lnTo>
                  <a:pt x="109741" y="393699"/>
                </a:lnTo>
                <a:lnTo>
                  <a:pt x="110400" y="368299"/>
                </a:lnTo>
                <a:lnTo>
                  <a:pt x="115012" y="330199"/>
                </a:lnTo>
                <a:lnTo>
                  <a:pt x="123405" y="304799"/>
                </a:lnTo>
                <a:lnTo>
                  <a:pt x="135408" y="266699"/>
                </a:lnTo>
                <a:lnTo>
                  <a:pt x="136697" y="253999"/>
                </a:lnTo>
                <a:lnTo>
                  <a:pt x="131970" y="241299"/>
                </a:lnTo>
                <a:lnTo>
                  <a:pt x="124838" y="228599"/>
                </a:lnTo>
                <a:lnTo>
                  <a:pt x="118908" y="203199"/>
                </a:lnTo>
                <a:lnTo>
                  <a:pt x="116502" y="203199"/>
                </a:lnTo>
                <a:lnTo>
                  <a:pt x="114783" y="190499"/>
                </a:lnTo>
                <a:lnTo>
                  <a:pt x="113752" y="177799"/>
                </a:lnTo>
                <a:lnTo>
                  <a:pt x="113408" y="177799"/>
                </a:lnTo>
                <a:lnTo>
                  <a:pt x="114869" y="165099"/>
                </a:lnTo>
                <a:lnTo>
                  <a:pt x="118220" y="165099"/>
                </a:lnTo>
                <a:lnTo>
                  <a:pt x="121916" y="152399"/>
                </a:lnTo>
                <a:lnTo>
                  <a:pt x="124408" y="152399"/>
                </a:lnTo>
                <a:lnTo>
                  <a:pt x="123090" y="114299"/>
                </a:lnTo>
                <a:lnTo>
                  <a:pt x="112491" y="76199"/>
                </a:lnTo>
                <a:lnTo>
                  <a:pt x="95017" y="25399"/>
                </a:lnTo>
                <a:lnTo>
                  <a:pt x="73542" y="0"/>
                </a:lnTo>
                <a:lnTo>
                  <a:pt x="5473554" y="0"/>
                </a:lnTo>
                <a:lnTo>
                  <a:pt x="5473554" y="952499"/>
                </a:lnTo>
                <a:lnTo>
                  <a:pt x="186741" y="952499"/>
                </a:lnTo>
                <a:lnTo>
                  <a:pt x="131741" y="977899"/>
                </a:lnTo>
                <a:close/>
              </a:path>
              <a:path w="5473700" h="3708400">
                <a:moveTo>
                  <a:pt x="5473554" y="1015999"/>
                </a:moveTo>
                <a:lnTo>
                  <a:pt x="155574" y="1015999"/>
                </a:lnTo>
                <a:lnTo>
                  <a:pt x="186741" y="952499"/>
                </a:lnTo>
                <a:lnTo>
                  <a:pt x="5473554" y="952499"/>
                </a:lnTo>
                <a:lnTo>
                  <a:pt x="5473554" y="1015999"/>
                </a:lnTo>
                <a:close/>
              </a:path>
              <a:path w="5473700" h="3708400">
                <a:moveTo>
                  <a:pt x="253428" y="1320799"/>
                </a:moveTo>
                <a:lnTo>
                  <a:pt x="199087" y="1320799"/>
                </a:lnTo>
                <a:lnTo>
                  <a:pt x="181928" y="1308099"/>
                </a:lnTo>
                <a:lnTo>
                  <a:pt x="171301" y="1295399"/>
                </a:lnTo>
                <a:lnTo>
                  <a:pt x="168408" y="1269999"/>
                </a:lnTo>
                <a:lnTo>
                  <a:pt x="169095" y="1269999"/>
                </a:lnTo>
                <a:lnTo>
                  <a:pt x="168408" y="1257299"/>
                </a:lnTo>
                <a:lnTo>
                  <a:pt x="162908" y="1257299"/>
                </a:lnTo>
                <a:lnTo>
                  <a:pt x="141166" y="1206499"/>
                </a:lnTo>
                <a:lnTo>
                  <a:pt x="134720" y="1168399"/>
                </a:lnTo>
                <a:lnTo>
                  <a:pt x="132744" y="1130299"/>
                </a:lnTo>
                <a:lnTo>
                  <a:pt x="124408" y="1079499"/>
                </a:lnTo>
                <a:lnTo>
                  <a:pt x="120684" y="1054099"/>
                </a:lnTo>
                <a:lnTo>
                  <a:pt x="123491" y="1028699"/>
                </a:lnTo>
                <a:lnTo>
                  <a:pt x="129048" y="1003299"/>
                </a:lnTo>
                <a:lnTo>
                  <a:pt x="133574" y="977899"/>
                </a:lnTo>
                <a:lnTo>
                  <a:pt x="138043" y="977899"/>
                </a:lnTo>
                <a:lnTo>
                  <a:pt x="149043" y="1003299"/>
                </a:lnTo>
                <a:lnTo>
                  <a:pt x="155574" y="1015999"/>
                </a:lnTo>
                <a:lnTo>
                  <a:pt x="5473554" y="1015999"/>
                </a:lnTo>
                <a:lnTo>
                  <a:pt x="5473554" y="1295399"/>
                </a:lnTo>
                <a:lnTo>
                  <a:pt x="331565" y="1295399"/>
                </a:lnTo>
                <a:lnTo>
                  <a:pt x="268753" y="1308099"/>
                </a:lnTo>
                <a:lnTo>
                  <a:pt x="253428" y="1320799"/>
                </a:lnTo>
                <a:close/>
              </a:path>
              <a:path w="5473700" h="3708400">
                <a:moveTo>
                  <a:pt x="5473554" y="2298699"/>
                </a:moveTo>
                <a:lnTo>
                  <a:pt x="318740" y="2298699"/>
                </a:lnTo>
                <a:lnTo>
                  <a:pt x="329740" y="2285999"/>
                </a:lnTo>
                <a:lnTo>
                  <a:pt x="335240" y="2273299"/>
                </a:lnTo>
                <a:lnTo>
                  <a:pt x="335240" y="2260599"/>
                </a:lnTo>
                <a:lnTo>
                  <a:pt x="337073" y="2247899"/>
                </a:lnTo>
                <a:lnTo>
                  <a:pt x="341227" y="2247899"/>
                </a:lnTo>
                <a:lnTo>
                  <a:pt x="345553" y="2235199"/>
                </a:lnTo>
                <a:lnTo>
                  <a:pt x="350222" y="2222499"/>
                </a:lnTo>
                <a:lnTo>
                  <a:pt x="355407" y="2209799"/>
                </a:lnTo>
                <a:lnTo>
                  <a:pt x="341685" y="2197099"/>
                </a:lnTo>
                <a:lnTo>
                  <a:pt x="314930" y="2197099"/>
                </a:lnTo>
                <a:lnTo>
                  <a:pt x="302240" y="2184399"/>
                </a:lnTo>
                <a:lnTo>
                  <a:pt x="279095" y="2184399"/>
                </a:lnTo>
                <a:lnTo>
                  <a:pt x="276717" y="2171699"/>
                </a:lnTo>
                <a:lnTo>
                  <a:pt x="276574" y="2158999"/>
                </a:lnTo>
                <a:lnTo>
                  <a:pt x="277261" y="2146299"/>
                </a:lnTo>
                <a:lnTo>
                  <a:pt x="276574" y="2133599"/>
                </a:lnTo>
                <a:lnTo>
                  <a:pt x="274511" y="2108199"/>
                </a:lnTo>
                <a:lnTo>
                  <a:pt x="271074" y="2095499"/>
                </a:lnTo>
                <a:lnTo>
                  <a:pt x="261775" y="2044699"/>
                </a:lnTo>
                <a:lnTo>
                  <a:pt x="268844" y="2006599"/>
                </a:lnTo>
                <a:lnTo>
                  <a:pt x="291930" y="1968499"/>
                </a:lnTo>
                <a:lnTo>
                  <a:pt x="330679" y="1955799"/>
                </a:lnTo>
                <a:lnTo>
                  <a:pt x="478036" y="1955799"/>
                </a:lnTo>
                <a:lnTo>
                  <a:pt x="524302" y="1943099"/>
                </a:lnTo>
                <a:lnTo>
                  <a:pt x="570110" y="1943099"/>
                </a:lnTo>
                <a:lnTo>
                  <a:pt x="659739" y="1917699"/>
                </a:lnTo>
                <a:lnTo>
                  <a:pt x="651288" y="1879599"/>
                </a:lnTo>
                <a:lnTo>
                  <a:pt x="643010" y="1841499"/>
                </a:lnTo>
                <a:lnTo>
                  <a:pt x="635762" y="1803399"/>
                </a:lnTo>
                <a:lnTo>
                  <a:pt x="630406" y="1765299"/>
                </a:lnTo>
                <a:lnTo>
                  <a:pt x="631294" y="1727199"/>
                </a:lnTo>
                <a:lnTo>
                  <a:pt x="644385" y="1689099"/>
                </a:lnTo>
                <a:lnTo>
                  <a:pt x="668819" y="1663699"/>
                </a:lnTo>
                <a:lnTo>
                  <a:pt x="703739" y="1650999"/>
                </a:lnTo>
                <a:lnTo>
                  <a:pt x="698239" y="1638299"/>
                </a:lnTo>
                <a:lnTo>
                  <a:pt x="628572" y="1638299"/>
                </a:lnTo>
                <a:lnTo>
                  <a:pt x="612874" y="1625599"/>
                </a:lnTo>
                <a:lnTo>
                  <a:pt x="610239" y="1600199"/>
                </a:lnTo>
                <a:lnTo>
                  <a:pt x="621354" y="1574799"/>
                </a:lnTo>
                <a:lnTo>
                  <a:pt x="646906" y="1549399"/>
                </a:lnTo>
                <a:lnTo>
                  <a:pt x="693434" y="1523999"/>
                </a:lnTo>
                <a:lnTo>
                  <a:pt x="741661" y="1498599"/>
                </a:lnTo>
                <a:lnTo>
                  <a:pt x="791268" y="1485899"/>
                </a:lnTo>
                <a:lnTo>
                  <a:pt x="841933" y="1460499"/>
                </a:lnTo>
                <a:lnTo>
                  <a:pt x="1207674" y="1371599"/>
                </a:lnTo>
                <a:lnTo>
                  <a:pt x="1260378" y="1371599"/>
                </a:lnTo>
                <a:lnTo>
                  <a:pt x="1365100" y="1346199"/>
                </a:lnTo>
                <a:lnTo>
                  <a:pt x="1416902" y="1346199"/>
                </a:lnTo>
                <a:lnTo>
                  <a:pt x="1400460" y="1333499"/>
                </a:lnTo>
                <a:lnTo>
                  <a:pt x="1384361" y="1320799"/>
                </a:lnTo>
                <a:lnTo>
                  <a:pt x="1364824" y="1308099"/>
                </a:lnTo>
                <a:lnTo>
                  <a:pt x="521178" y="1308099"/>
                </a:lnTo>
                <a:lnTo>
                  <a:pt x="474030" y="1295399"/>
                </a:lnTo>
                <a:lnTo>
                  <a:pt x="5473554" y="1295399"/>
                </a:lnTo>
                <a:lnTo>
                  <a:pt x="5473554" y="2298699"/>
                </a:lnTo>
                <a:close/>
              </a:path>
              <a:path w="5473700" h="3708400">
                <a:moveTo>
                  <a:pt x="1238190" y="1333499"/>
                </a:moveTo>
                <a:lnTo>
                  <a:pt x="1187590" y="1333499"/>
                </a:lnTo>
                <a:lnTo>
                  <a:pt x="1136550" y="1320799"/>
                </a:lnTo>
                <a:lnTo>
                  <a:pt x="666709" y="1320799"/>
                </a:lnTo>
                <a:lnTo>
                  <a:pt x="617471" y="1308099"/>
                </a:lnTo>
                <a:lnTo>
                  <a:pt x="1338069" y="1308099"/>
                </a:lnTo>
                <a:lnTo>
                  <a:pt x="1238190" y="1333499"/>
                </a:lnTo>
                <a:close/>
              </a:path>
              <a:path w="5473700" h="3708400">
                <a:moveTo>
                  <a:pt x="539112" y="2793999"/>
                </a:moveTo>
                <a:lnTo>
                  <a:pt x="511239" y="2793999"/>
                </a:lnTo>
                <a:lnTo>
                  <a:pt x="486489" y="2781299"/>
                </a:lnTo>
                <a:lnTo>
                  <a:pt x="395854" y="2781299"/>
                </a:lnTo>
                <a:lnTo>
                  <a:pt x="382907" y="2768599"/>
                </a:lnTo>
                <a:lnTo>
                  <a:pt x="374084" y="2755899"/>
                </a:lnTo>
                <a:lnTo>
                  <a:pt x="370073" y="2743199"/>
                </a:lnTo>
                <a:lnTo>
                  <a:pt x="369644" y="2730499"/>
                </a:lnTo>
                <a:lnTo>
                  <a:pt x="368011" y="2717799"/>
                </a:lnTo>
                <a:lnTo>
                  <a:pt x="360534" y="2705099"/>
                </a:lnTo>
                <a:lnTo>
                  <a:pt x="342573" y="2705099"/>
                </a:lnTo>
                <a:lnTo>
                  <a:pt x="341227" y="2692399"/>
                </a:lnTo>
                <a:lnTo>
                  <a:pt x="340053" y="2679699"/>
                </a:lnTo>
                <a:lnTo>
                  <a:pt x="339222" y="2679699"/>
                </a:lnTo>
                <a:lnTo>
                  <a:pt x="338907" y="2666999"/>
                </a:lnTo>
                <a:lnTo>
                  <a:pt x="340912" y="2641599"/>
                </a:lnTo>
                <a:lnTo>
                  <a:pt x="343948" y="2628899"/>
                </a:lnTo>
                <a:lnTo>
                  <a:pt x="347672" y="2603499"/>
                </a:lnTo>
                <a:lnTo>
                  <a:pt x="351740" y="2578099"/>
                </a:lnTo>
                <a:lnTo>
                  <a:pt x="354834" y="2578099"/>
                </a:lnTo>
                <a:lnTo>
                  <a:pt x="358615" y="2565399"/>
                </a:lnTo>
                <a:lnTo>
                  <a:pt x="363084" y="2552699"/>
                </a:lnTo>
                <a:lnTo>
                  <a:pt x="368240" y="2539999"/>
                </a:lnTo>
                <a:lnTo>
                  <a:pt x="326073" y="2539999"/>
                </a:lnTo>
                <a:lnTo>
                  <a:pt x="337073" y="2527299"/>
                </a:lnTo>
                <a:lnTo>
                  <a:pt x="309574" y="2463799"/>
                </a:lnTo>
                <a:lnTo>
                  <a:pt x="305907" y="2451099"/>
                </a:lnTo>
                <a:lnTo>
                  <a:pt x="298574" y="2451099"/>
                </a:lnTo>
                <a:lnTo>
                  <a:pt x="293389" y="2412999"/>
                </a:lnTo>
                <a:lnTo>
                  <a:pt x="288719" y="2374899"/>
                </a:lnTo>
                <a:lnTo>
                  <a:pt x="284394" y="2324099"/>
                </a:lnTo>
                <a:lnTo>
                  <a:pt x="280240" y="2285999"/>
                </a:lnTo>
                <a:lnTo>
                  <a:pt x="302240" y="2298699"/>
                </a:lnTo>
                <a:lnTo>
                  <a:pt x="5473554" y="2298699"/>
                </a:lnTo>
                <a:lnTo>
                  <a:pt x="5473554" y="2730499"/>
                </a:lnTo>
                <a:lnTo>
                  <a:pt x="595572" y="2730499"/>
                </a:lnTo>
                <a:lnTo>
                  <a:pt x="583169" y="2768599"/>
                </a:lnTo>
                <a:lnTo>
                  <a:pt x="563718" y="2781299"/>
                </a:lnTo>
                <a:lnTo>
                  <a:pt x="539112" y="2793999"/>
                </a:lnTo>
                <a:close/>
              </a:path>
              <a:path w="5473700" h="3708400">
                <a:moveTo>
                  <a:pt x="5473554" y="2806699"/>
                </a:moveTo>
                <a:lnTo>
                  <a:pt x="758738" y="2806699"/>
                </a:lnTo>
                <a:lnTo>
                  <a:pt x="841238" y="2793999"/>
                </a:lnTo>
                <a:lnTo>
                  <a:pt x="839405" y="2781299"/>
                </a:lnTo>
                <a:lnTo>
                  <a:pt x="667502" y="2781299"/>
                </a:lnTo>
                <a:lnTo>
                  <a:pt x="641635" y="2768599"/>
                </a:lnTo>
                <a:lnTo>
                  <a:pt x="617486" y="2755899"/>
                </a:lnTo>
                <a:lnTo>
                  <a:pt x="595572" y="2730499"/>
                </a:lnTo>
                <a:lnTo>
                  <a:pt x="5473554" y="2730499"/>
                </a:lnTo>
                <a:lnTo>
                  <a:pt x="5473554" y="2806699"/>
                </a:lnTo>
                <a:close/>
              </a:path>
              <a:path w="5473700" h="3708400">
                <a:moveTo>
                  <a:pt x="982404" y="3022599"/>
                </a:moveTo>
                <a:lnTo>
                  <a:pt x="947227" y="2997199"/>
                </a:lnTo>
                <a:lnTo>
                  <a:pt x="934737" y="2971799"/>
                </a:lnTo>
                <a:lnTo>
                  <a:pt x="931873" y="2933699"/>
                </a:lnTo>
                <a:lnTo>
                  <a:pt x="925571" y="2895599"/>
                </a:lnTo>
                <a:lnTo>
                  <a:pt x="899016" y="2895599"/>
                </a:lnTo>
                <a:lnTo>
                  <a:pt x="890738" y="2882899"/>
                </a:lnTo>
                <a:lnTo>
                  <a:pt x="874238" y="2882899"/>
                </a:lnTo>
                <a:lnTo>
                  <a:pt x="865988" y="2870199"/>
                </a:lnTo>
                <a:lnTo>
                  <a:pt x="717173" y="2870199"/>
                </a:lnTo>
                <a:lnTo>
                  <a:pt x="718634" y="2857499"/>
                </a:lnTo>
                <a:lnTo>
                  <a:pt x="720439" y="2844799"/>
                </a:lnTo>
                <a:lnTo>
                  <a:pt x="722072" y="2844799"/>
                </a:lnTo>
                <a:lnTo>
                  <a:pt x="728632" y="2832099"/>
                </a:lnTo>
                <a:lnTo>
                  <a:pt x="729176" y="2819399"/>
                </a:lnTo>
                <a:lnTo>
                  <a:pt x="723876" y="2806699"/>
                </a:lnTo>
                <a:lnTo>
                  <a:pt x="712905" y="2793999"/>
                </a:lnTo>
                <a:lnTo>
                  <a:pt x="707405" y="2781299"/>
                </a:lnTo>
                <a:lnTo>
                  <a:pt x="839405" y="2781299"/>
                </a:lnTo>
                <a:lnTo>
                  <a:pt x="756905" y="2793999"/>
                </a:lnTo>
                <a:lnTo>
                  <a:pt x="758738" y="2806699"/>
                </a:lnTo>
                <a:lnTo>
                  <a:pt x="5473554" y="2806699"/>
                </a:lnTo>
                <a:lnTo>
                  <a:pt x="5473554" y="2997199"/>
                </a:lnTo>
                <a:lnTo>
                  <a:pt x="998216" y="2997199"/>
                </a:lnTo>
                <a:lnTo>
                  <a:pt x="988505" y="3009899"/>
                </a:lnTo>
                <a:lnTo>
                  <a:pt x="982404" y="3022599"/>
                </a:lnTo>
                <a:close/>
              </a:path>
              <a:path w="5473700" h="3708400">
                <a:moveTo>
                  <a:pt x="725738" y="2984499"/>
                </a:moveTo>
                <a:lnTo>
                  <a:pt x="722072" y="2984499"/>
                </a:lnTo>
                <a:lnTo>
                  <a:pt x="714739" y="2971799"/>
                </a:lnTo>
                <a:lnTo>
                  <a:pt x="714739" y="2959099"/>
                </a:lnTo>
                <a:lnTo>
                  <a:pt x="723905" y="2959099"/>
                </a:lnTo>
                <a:lnTo>
                  <a:pt x="734619" y="2946399"/>
                </a:lnTo>
                <a:lnTo>
                  <a:pt x="766072" y="2946399"/>
                </a:lnTo>
                <a:lnTo>
                  <a:pt x="764725" y="2933699"/>
                </a:lnTo>
                <a:lnTo>
                  <a:pt x="763551" y="2920999"/>
                </a:lnTo>
                <a:lnTo>
                  <a:pt x="762720" y="2920999"/>
                </a:lnTo>
                <a:lnTo>
                  <a:pt x="762405" y="2908299"/>
                </a:lnTo>
                <a:lnTo>
                  <a:pt x="763751" y="2882899"/>
                </a:lnTo>
                <a:lnTo>
                  <a:pt x="759426" y="2870199"/>
                </a:lnTo>
                <a:lnTo>
                  <a:pt x="851235" y="2870199"/>
                </a:lnTo>
                <a:lnTo>
                  <a:pt x="845592" y="2882899"/>
                </a:lnTo>
                <a:lnTo>
                  <a:pt x="840980" y="2895599"/>
                </a:lnTo>
                <a:lnTo>
                  <a:pt x="837571" y="2908299"/>
                </a:lnTo>
                <a:lnTo>
                  <a:pt x="838717" y="2933699"/>
                </a:lnTo>
                <a:lnTo>
                  <a:pt x="852238" y="2959099"/>
                </a:lnTo>
                <a:lnTo>
                  <a:pt x="876759" y="2971799"/>
                </a:lnTo>
                <a:lnTo>
                  <a:pt x="748827" y="2971799"/>
                </a:lnTo>
                <a:lnTo>
                  <a:pt x="725738" y="2984499"/>
                </a:lnTo>
                <a:close/>
              </a:path>
              <a:path w="5473700" h="3708400">
                <a:moveTo>
                  <a:pt x="861404" y="3022599"/>
                </a:moveTo>
                <a:lnTo>
                  <a:pt x="815256" y="3022599"/>
                </a:lnTo>
                <a:lnTo>
                  <a:pt x="800905" y="3009899"/>
                </a:lnTo>
                <a:lnTo>
                  <a:pt x="784004" y="2997199"/>
                </a:lnTo>
                <a:lnTo>
                  <a:pt x="767447" y="2984499"/>
                </a:lnTo>
                <a:lnTo>
                  <a:pt x="748827" y="2971799"/>
                </a:lnTo>
                <a:lnTo>
                  <a:pt x="876759" y="2971799"/>
                </a:lnTo>
                <a:lnTo>
                  <a:pt x="910904" y="2984499"/>
                </a:lnTo>
                <a:lnTo>
                  <a:pt x="898787" y="2997199"/>
                </a:lnTo>
                <a:lnTo>
                  <a:pt x="886842" y="2997199"/>
                </a:lnTo>
                <a:lnTo>
                  <a:pt x="874553" y="3009899"/>
                </a:lnTo>
                <a:lnTo>
                  <a:pt x="861404" y="3022599"/>
                </a:lnTo>
                <a:close/>
              </a:path>
              <a:path w="5473700" h="3708400">
                <a:moveTo>
                  <a:pt x="2069566" y="3200399"/>
                </a:moveTo>
                <a:lnTo>
                  <a:pt x="2054899" y="3124199"/>
                </a:lnTo>
                <a:lnTo>
                  <a:pt x="2069996" y="3124199"/>
                </a:lnTo>
                <a:lnTo>
                  <a:pt x="2084920" y="3111499"/>
                </a:lnTo>
                <a:lnTo>
                  <a:pt x="2119066" y="3111499"/>
                </a:lnTo>
                <a:lnTo>
                  <a:pt x="2124566" y="3098799"/>
                </a:lnTo>
                <a:lnTo>
                  <a:pt x="2124566" y="3086099"/>
                </a:lnTo>
                <a:lnTo>
                  <a:pt x="2109899" y="3086099"/>
                </a:lnTo>
                <a:lnTo>
                  <a:pt x="2002649" y="3060699"/>
                </a:lnTo>
                <a:lnTo>
                  <a:pt x="1949025" y="3060699"/>
                </a:lnTo>
                <a:lnTo>
                  <a:pt x="1895400" y="3047999"/>
                </a:lnTo>
                <a:lnTo>
                  <a:pt x="1843891" y="3047999"/>
                </a:lnTo>
                <a:lnTo>
                  <a:pt x="1792646" y="3035299"/>
                </a:lnTo>
                <a:lnTo>
                  <a:pt x="1115349" y="3035299"/>
                </a:lnTo>
                <a:lnTo>
                  <a:pt x="1085299" y="3022599"/>
                </a:lnTo>
                <a:lnTo>
                  <a:pt x="1055594" y="3022599"/>
                </a:lnTo>
                <a:lnTo>
                  <a:pt x="1026404" y="3009899"/>
                </a:lnTo>
                <a:lnTo>
                  <a:pt x="1011021" y="3009899"/>
                </a:lnTo>
                <a:lnTo>
                  <a:pt x="998216" y="2997199"/>
                </a:lnTo>
                <a:lnTo>
                  <a:pt x="5473554" y="2997199"/>
                </a:lnTo>
                <a:lnTo>
                  <a:pt x="5473554" y="3149599"/>
                </a:lnTo>
                <a:lnTo>
                  <a:pt x="2089962" y="3149599"/>
                </a:lnTo>
                <a:lnTo>
                  <a:pt x="2080709" y="3162299"/>
                </a:lnTo>
                <a:lnTo>
                  <a:pt x="2069566" y="3200399"/>
                </a:lnTo>
                <a:close/>
              </a:path>
              <a:path w="5473700" h="3708400">
                <a:moveTo>
                  <a:pt x="3819475" y="3416299"/>
                </a:moveTo>
                <a:lnTo>
                  <a:pt x="2104399" y="3416299"/>
                </a:lnTo>
                <a:lnTo>
                  <a:pt x="2109928" y="3390899"/>
                </a:lnTo>
                <a:lnTo>
                  <a:pt x="2115628" y="3365499"/>
                </a:lnTo>
                <a:lnTo>
                  <a:pt x="2121673" y="3340099"/>
                </a:lnTo>
                <a:lnTo>
                  <a:pt x="2128232" y="3327399"/>
                </a:lnTo>
                <a:lnTo>
                  <a:pt x="2136425" y="3289299"/>
                </a:lnTo>
                <a:lnTo>
                  <a:pt x="2134649" y="3276599"/>
                </a:lnTo>
                <a:lnTo>
                  <a:pt x="2120498" y="3251199"/>
                </a:lnTo>
                <a:lnTo>
                  <a:pt x="2091566" y="3238499"/>
                </a:lnTo>
                <a:lnTo>
                  <a:pt x="2093256" y="3225799"/>
                </a:lnTo>
                <a:lnTo>
                  <a:pt x="2095462" y="3213099"/>
                </a:lnTo>
                <a:lnTo>
                  <a:pt x="2098011" y="3200399"/>
                </a:lnTo>
                <a:lnTo>
                  <a:pt x="2100733" y="3200399"/>
                </a:lnTo>
                <a:lnTo>
                  <a:pt x="2105201" y="3187699"/>
                </a:lnTo>
                <a:lnTo>
                  <a:pt x="2110358" y="3174999"/>
                </a:lnTo>
                <a:lnTo>
                  <a:pt x="2116201" y="3162299"/>
                </a:lnTo>
                <a:lnTo>
                  <a:pt x="2122732" y="3162299"/>
                </a:lnTo>
                <a:lnTo>
                  <a:pt x="2102308" y="3149599"/>
                </a:lnTo>
                <a:lnTo>
                  <a:pt x="5473554" y="3149599"/>
                </a:lnTo>
                <a:lnTo>
                  <a:pt x="5473554" y="3340099"/>
                </a:lnTo>
                <a:lnTo>
                  <a:pt x="5367783" y="3340099"/>
                </a:lnTo>
                <a:lnTo>
                  <a:pt x="5320212" y="3352799"/>
                </a:lnTo>
                <a:lnTo>
                  <a:pt x="5224719" y="3352799"/>
                </a:lnTo>
                <a:lnTo>
                  <a:pt x="5174618" y="3365499"/>
                </a:lnTo>
                <a:lnTo>
                  <a:pt x="5074174" y="3365499"/>
                </a:lnTo>
                <a:lnTo>
                  <a:pt x="4872933" y="3390899"/>
                </a:lnTo>
                <a:lnTo>
                  <a:pt x="4822678" y="3390899"/>
                </a:lnTo>
                <a:lnTo>
                  <a:pt x="4772489" y="3403599"/>
                </a:lnTo>
                <a:lnTo>
                  <a:pt x="3826694" y="3403599"/>
                </a:lnTo>
                <a:lnTo>
                  <a:pt x="3819475" y="3416299"/>
                </a:lnTo>
                <a:close/>
              </a:path>
              <a:path w="5473700" h="3708400">
                <a:moveTo>
                  <a:pt x="4208312" y="3454399"/>
                </a:moveTo>
                <a:lnTo>
                  <a:pt x="3825892" y="3454399"/>
                </a:lnTo>
                <a:lnTo>
                  <a:pt x="3842392" y="3403599"/>
                </a:lnTo>
                <a:lnTo>
                  <a:pt x="4671057" y="3403599"/>
                </a:lnTo>
                <a:lnTo>
                  <a:pt x="4619742" y="3416299"/>
                </a:lnTo>
                <a:lnTo>
                  <a:pt x="4568457" y="3416299"/>
                </a:lnTo>
                <a:lnTo>
                  <a:pt x="4466037" y="3428999"/>
                </a:lnTo>
                <a:lnTo>
                  <a:pt x="4414932" y="3428999"/>
                </a:lnTo>
                <a:lnTo>
                  <a:pt x="4363919" y="3441699"/>
                </a:lnTo>
                <a:lnTo>
                  <a:pt x="4262223" y="3441699"/>
                </a:lnTo>
                <a:lnTo>
                  <a:pt x="4208312" y="3454399"/>
                </a:lnTo>
                <a:close/>
              </a:path>
              <a:path w="5473700" h="3708400">
                <a:moveTo>
                  <a:pt x="2285898" y="3708399"/>
                </a:moveTo>
                <a:lnTo>
                  <a:pt x="2238289" y="3708399"/>
                </a:lnTo>
                <a:lnTo>
                  <a:pt x="2206149" y="3695699"/>
                </a:lnTo>
                <a:lnTo>
                  <a:pt x="2190508" y="3657599"/>
                </a:lnTo>
                <a:lnTo>
                  <a:pt x="2192399" y="3619499"/>
                </a:lnTo>
                <a:lnTo>
                  <a:pt x="2191052" y="3606799"/>
                </a:lnTo>
                <a:lnTo>
                  <a:pt x="2185753" y="3594099"/>
                </a:lnTo>
                <a:lnTo>
                  <a:pt x="2178735" y="3581399"/>
                </a:lnTo>
                <a:lnTo>
                  <a:pt x="2172232" y="3568699"/>
                </a:lnTo>
                <a:lnTo>
                  <a:pt x="2183089" y="3555999"/>
                </a:lnTo>
                <a:lnTo>
                  <a:pt x="2187586" y="3543299"/>
                </a:lnTo>
                <a:lnTo>
                  <a:pt x="2184865" y="3530599"/>
                </a:lnTo>
                <a:lnTo>
                  <a:pt x="2174065" y="3517899"/>
                </a:lnTo>
                <a:lnTo>
                  <a:pt x="2165128" y="3505199"/>
                </a:lnTo>
                <a:lnTo>
                  <a:pt x="2157566" y="3479799"/>
                </a:lnTo>
                <a:lnTo>
                  <a:pt x="2151378" y="3467099"/>
                </a:lnTo>
                <a:lnTo>
                  <a:pt x="2146566" y="3454399"/>
                </a:lnTo>
                <a:lnTo>
                  <a:pt x="2097066" y="3454399"/>
                </a:lnTo>
                <a:lnTo>
                  <a:pt x="2087899" y="3428999"/>
                </a:lnTo>
                <a:lnTo>
                  <a:pt x="2100732" y="3416299"/>
                </a:lnTo>
                <a:lnTo>
                  <a:pt x="3813631" y="3416299"/>
                </a:lnTo>
                <a:lnTo>
                  <a:pt x="3811225" y="3428999"/>
                </a:lnTo>
                <a:lnTo>
                  <a:pt x="3806842" y="3454399"/>
                </a:lnTo>
                <a:lnTo>
                  <a:pt x="3796787" y="3467099"/>
                </a:lnTo>
                <a:lnTo>
                  <a:pt x="3712263" y="3467099"/>
                </a:lnTo>
                <a:lnTo>
                  <a:pt x="3613541" y="3479799"/>
                </a:lnTo>
                <a:lnTo>
                  <a:pt x="3367628" y="3479799"/>
                </a:lnTo>
                <a:lnTo>
                  <a:pt x="3318548" y="3492499"/>
                </a:lnTo>
                <a:lnTo>
                  <a:pt x="3220437" y="3492499"/>
                </a:lnTo>
                <a:lnTo>
                  <a:pt x="3171395" y="3505199"/>
                </a:lnTo>
                <a:lnTo>
                  <a:pt x="3077516" y="3505199"/>
                </a:lnTo>
                <a:lnTo>
                  <a:pt x="2798599" y="3581399"/>
                </a:lnTo>
                <a:lnTo>
                  <a:pt x="2751942" y="3581399"/>
                </a:lnTo>
                <a:lnTo>
                  <a:pt x="2285898" y="37083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7241" y="359678"/>
            <a:ext cx="573151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40" dirty="0">
                <a:latin typeface="Microsoft Sans Serif"/>
                <a:cs typeface="Microsoft Sans Serif"/>
              </a:rPr>
              <a:t>LIST</a:t>
            </a:r>
            <a:r>
              <a:rPr spc="-465" dirty="0">
                <a:latin typeface="Microsoft Sans Serif"/>
                <a:cs typeface="Microsoft Sans Serif"/>
              </a:rPr>
              <a:t> </a:t>
            </a:r>
            <a:r>
              <a:rPr spc="-685" dirty="0">
                <a:latin typeface="Microsoft Sans Serif"/>
                <a:cs typeface="Microsoft Sans Serif"/>
              </a:rPr>
              <a:t>OF</a:t>
            </a:r>
            <a:r>
              <a:rPr spc="-459" dirty="0">
                <a:latin typeface="Microsoft Sans Serif"/>
                <a:cs typeface="Microsoft Sans Serif"/>
              </a:rPr>
              <a:t> </a:t>
            </a:r>
            <a:r>
              <a:rPr spc="-710" dirty="0">
                <a:latin typeface="Microsoft Sans Serif"/>
                <a:cs typeface="Microsoft Sans Serif"/>
              </a:rPr>
              <a:t>CONTENT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734367" y="1526537"/>
            <a:ext cx="4793615" cy="104711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550"/>
              </a:spcBef>
            </a:pP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BEGINNING</a:t>
            </a:r>
            <a:r>
              <a:rPr sz="3200" spc="-40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OF</a:t>
            </a:r>
            <a:r>
              <a:rPr sz="3200" spc="-25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D4A275"/>
                </a:solidFill>
                <a:latin typeface="Arial"/>
                <a:cs typeface="Arial"/>
              </a:rPr>
              <a:t>FIELD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800" spc="-204" dirty="0">
                <a:latin typeface="Verdana"/>
                <a:cs typeface="Verdana"/>
              </a:rPr>
              <a:t>which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field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370" dirty="0">
                <a:latin typeface="Verdana"/>
                <a:cs typeface="Verdana"/>
              </a:rPr>
              <a:t>I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250" dirty="0">
                <a:latin typeface="Verdana"/>
                <a:cs typeface="Verdana"/>
              </a:rPr>
              <a:t>chose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in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225" dirty="0">
                <a:latin typeface="Verdana"/>
                <a:cs typeface="Verdana"/>
              </a:rPr>
              <a:t>the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204" dirty="0">
                <a:latin typeface="Verdana"/>
                <a:cs typeface="Verdana"/>
              </a:rPr>
              <a:t>start?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8979" y="1224278"/>
            <a:ext cx="110998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375" dirty="0">
                <a:solidFill>
                  <a:srgbClr val="D4A275"/>
                </a:solidFill>
                <a:latin typeface="Microsoft Sans Serif"/>
                <a:cs typeface="Microsoft Sans Serif"/>
              </a:rPr>
              <a:t>04</a:t>
            </a:r>
            <a:endParaRPr sz="6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1368" y="3203816"/>
            <a:ext cx="3096260" cy="104711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DEVOPS</a:t>
            </a:r>
            <a:r>
              <a:rPr sz="3200" spc="-30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D4A275"/>
                </a:solidFill>
                <a:latin typeface="Arial"/>
                <a:cs typeface="Arial"/>
              </a:rPr>
              <a:t>INTRO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  <a:tabLst>
                <a:tab pos="954405" algn="l"/>
              </a:tabLst>
            </a:pPr>
            <a:r>
              <a:rPr sz="2800" spc="-20" dirty="0">
                <a:latin typeface="Verdana"/>
                <a:cs typeface="Verdana"/>
              </a:rPr>
              <a:t>what</a:t>
            </a:r>
            <a:r>
              <a:rPr sz="2800" dirty="0">
                <a:latin typeface="Verdana"/>
                <a:cs typeface="Verdana"/>
              </a:rPr>
              <a:t>	</a:t>
            </a:r>
            <a:r>
              <a:rPr sz="2800" spc="-160" dirty="0">
                <a:latin typeface="Verdana"/>
                <a:cs typeface="Verdana"/>
              </a:rPr>
              <a:t>is</a:t>
            </a:r>
            <a:r>
              <a:rPr sz="2800" spc="-235" dirty="0">
                <a:latin typeface="Verdana"/>
                <a:cs typeface="Verdana"/>
              </a:rPr>
              <a:t> </a:t>
            </a:r>
            <a:r>
              <a:rPr sz="2800" spc="-285" dirty="0">
                <a:latin typeface="Verdana"/>
                <a:cs typeface="Verdana"/>
              </a:rPr>
              <a:t>devops?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9787" y="2518804"/>
            <a:ext cx="2604770" cy="6503670"/>
          </a:xfrm>
          <a:prstGeom prst="rect">
            <a:avLst/>
          </a:prstGeom>
        </p:spPr>
        <p:txBody>
          <a:bodyPr vert="horz" wrap="square" lIns="0" tIns="612775" rIns="0" bIns="0" rtlCol="0">
            <a:spAutoFit/>
          </a:bodyPr>
          <a:lstStyle/>
          <a:p>
            <a:pPr marR="46355" algn="ctr">
              <a:lnSpc>
                <a:spcPct val="100000"/>
              </a:lnSpc>
              <a:spcBef>
                <a:spcPts val="4825"/>
              </a:spcBef>
            </a:pPr>
            <a:r>
              <a:rPr sz="6900" spc="125" dirty="0">
                <a:solidFill>
                  <a:srgbClr val="D4A275"/>
                </a:solidFill>
                <a:latin typeface="Microsoft Sans Serif"/>
                <a:cs typeface="Microsoft Sans Serif"/>
              </a:rPr>
              <a:t>05</a:t>
            </a:r>
            <a:endParaRPr sz="69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4730"/>
              </a:spcBef>
            </a:pPr>
            <a:r>
              <a:rPr sz="6900" spc="650" dirty="0">
                <a:solidFill>
                  <a:srgbClr val="D4A275"/>
                </a:solidFill>
                <a:latin typeface="Microsoft Sans Serif"/>
                <a:cs typeface="Microsoft Sans Serif"/>
              </a:rPr>
              <a:t>06-</a:t>
            </a:r>
            <a:r>
              <a:rPr sz="6900" spc="260" dirty="0">
                <a:solidFill>
                  <a:srgbClr val="D4A275"/>
                </a:solidFill>
                <a:latin typeface="Microsoft Sans Serif"/>
                <a:cs typeface="Microsoft Sans Serif"/>
              </a:rPr>
              <a:t>09</a:t>
            </a:r>
            <a:endParaRPr sz="6900">
              <a:latin typeface="Microsoft Sans Serif"/>
              <a:cs typeface="Microsoft Sans Serif"/>
            </a:endParaRPr>
          </a:p>
          <a:p>
            <a:pPr marL="174625" algn="ctr">
              <a:lnSpc>
                <a:spcPct val="100000"/>
              </a:lnSpc>
              <a:spcBef>
                <a:spcPts val="4705"/>
              </a:spcBef>
            </a:pPr>
            <a:r>
              <a:rPr sz="6900" spc="-25" dirty="0">
                <a:solidFill>
                  <a:srgbClr val="D4A275"/>
                </a:solidFill>
                <a:latin typeface="Microsoft Sans Serif"/>
                <a:cs typeface="Microsoft Sans Serif"/>
              </a:rPr>
              <a:t>10</a:t>
            </a:r>
            <a:endParaRPr sz="6900">
              <a:latin typeface="Microsoft Sans Serif"/>
              <a:cs typeface="Microsoft Sans Serif"/>
            </a:endParaRPr>
          </a:p>
          <a:p>
            <a:pPr marL="167005" algn="ctr">
              <a:lnSpc>
                <a:spcPct val="100000"/>
              </a:lnSpc>
              <a:spcBef>
                <a:spcPts val="3725"/>
              </a:spcBef>
            </a:pPr>
            <a:r>
              <a:rPr sz="6900" spc="-254" dirty="0">
                <a:solidFill>
                  <a:srgbClr val="D4A275"/>
                </a:solidFill>
                <a:latin typeface="Microsoft Sans Serif"/>
                <a:cs typeface="Microsoft Sans Serif"/>
              </a:rPr>
              <a:t>11-</a:t>
            </a:r>
            <a:r>
              <a:rPr sz="6900" spc="-660" dirty="0">
                <a:solidFill>
                  <a:srgbClr val="D4A275"/>
                </a:solidFill>
                <a:latin typeface="Microsoft Sans Serif"/>
                <a:cs typeface="Microsoft Sans Serif"/>
              </a:rPr>
              <a:t>12</a:t>
            </a:r>
            <a:endParaRPr sz="69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1368" y="4976776"/>
            <a:ext cx="483362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660"/>
              </a:lnSpc>
              <a:spcBef>
                <a:spcPts val="100"/>
              </a:spcBef>
            </a:pP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SWITCHING</a:t>
            </a:r>
            <a:r>
              <a:rPr sz="3200" spc="-40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TO</a:t>
            </a:r>
            <a:r>
              <a:rPr sz="3200" spc="-25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D4A275"/>
                </a:solidFill>
                <a:latin typeface="Arial"/>
                <a:cs typeface="Arial"/>
              </a:rPr>
              <a:t>DEVOPS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180"/>
              </a:lnSpc>
            </a:pPr>
            <a:r>
              <a:rPr sz="2800" spc="-295" dirty="0">
                <a:latin typeface="Verdana"/>
                <a:cs typeface="Verdana"/>
              </a:rPr>
              <a:t>why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180" dirty="0">
                <a:latin typeface="Verdana"/>
                <a:cs typeface="Verdana"/>
              </a:rPr>
              <a:t>did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370" dirty="0">
                <a:latin typeface="Verdana"/>
                <a:cs typeface="Verdana"/>
              </a:rPr>
              <a:t>I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70" dirty="0">
                <a:latin typeface="Verdana"/>
                <a:cs typeface="Verdana"/>
              </a:rPr>
              <a:t>shift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420" dirty="0">
                <a:latin typeface="Verdana"/>
                <a:cs typeface="Verdana"/>
              </a:rPr>
              <a:t>my</a:t>
            </a:r>
            <a:r>
              <a:rPr sz="2800" spc="-229" dirty="0">
                <a:latin typeface="Verdana"/>
                <a:cs typeface="Verdana"/>
              </a:rPr>
              <a:t> </a:t>
            </a:r>
            <a:r>
              <a:rPr sz="2800" spc="-254" dirty="0">
                <a:latin typeface="Verdana"/>
                <a:cs typeface="Verdana"/>
              </a:rPr>
              <a:t>career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20" dirty="0">
                <a:latin typeface="Verdana"/>
                <a:cs typeface="Verdana"/>
              </a:rPr>
              <a:t>field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375" dirty="0">
                <a:latin typeface="Verdana"/>
                <a:cs typeface="Verdana"/>
              </a:rPr>
              <a:t>?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1368" y="6485687"/>
            <a:ext cx="4596765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45"/>
              </a:lnSpc>
              <a:spcBef>
                <a:spcPts val="100"/>
              </a:spcBef>
            </a:pPr>
            <a:r>
              <a:rPr sz="3200" spc="-10" dirty="0">
                <a:solidFill>
                  <a:srgbClr val="D4A275"/>
                </a:solidFill>
                <a:latin typeface="Arial"/>
                <a:cs typeface="Arial"/>
              </a:rPr>
              <a:t>SCOPE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065"/>
              </a:lnSpc>
            </a:pPr>
            <a:r>
              <a:rPr sz="2800" spc="-250" dirty="0">
                <a:latin typeface="Verdana"/>
                <a:cs typeface="Verdana"/>
              </a:rPr>
              <a:t>scope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60" dirty="0">
                <a:latin typeface="Verdana"/>
                <a:cs typeface="Verdana"/>
              </a:rPr>
              <a:t>of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265" dirty="0">
                <a:latin typeface="Verdana"/>
                <a:cs typeface="Verdana"/>
              </a:rPr>
              <a:t>devops</a:t>
            </a:r>
            <a:r>
              <a:rPr sz="2800" spc="-225" dirty="0">
                <a:latin typeface="Verdana"/>
                <a:cs typeface="Verdana"/>
              </a:rPr>
              <a:t> </a:t>
            </a:r>
            <a:r>
              <a:rPr sz="2800" spc="-140" dirty="0">
                <a:latin typeface="Verdana"/>
                <a:cs typeface="Verdana"/>
              </a:rPr>
              <a:t>in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225" dirty="0">
                <a:latin typeface="Verdana"/>
                <a:cs typeface="Verdana"/>
              </a:rPr>
              <a:t>the</a:t>
            </a:r>
            <a:r>
              <a:rPr sz="2800" spc="-220" dirty="0">
                <a:latin typeface="Verdana"/>
                <a:cs typeface="Verdana"/>
              </a:rPr>
              <a:t> </a:t>
            </a:r>
            <a:r>
              <a:rPr sz="2800" spc="-310" dirty="0">
                <a:latin typeface="Verdana"/>
                <a:cs typeface="Verdana"/>
              </a:rPr>
              <a:t>market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34367" y="7715968"/>
            <a:ext cx="4140200" cy="111696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PROS</a:t>
            </a:r>
            <a:r>
              <a:rPr sz="3200" spc="-30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D4A275"/>
                </a:solidFill>
                <a:latin typeface="Arial"/>
                <a:cs typeface="Arial"/>
              </a:rPr>
              <a:t>AND</a:t>
            </a:r>
            <a:r>
              <a:rPr sz="3200" spc="-15" dirty="0">
                <a:solidFill>
                  <a:srgbClr val="D4A275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D4A275"/>
                </a:solidFill>
                <a:latin typeface="Arial"/>
                <a:cs typeface="Arial"/>
              </a:rPr>
              <a:t>CONS</a:t>
            </a:r>
            <a:endParaRPr sz="3200">
              <a:latin typeface="Arial"/>
              <a:cs typeface="Arial"/>
            </a:endParaRPr>
          </a:p>
          <a:p>
            <a:pPr marL="89535">
              <a:lnSpc>
                <a:spcPct val="100000"/>
              </a:lnSpc>
              <a:spcBef>
                <a:spcPts val="650"/>
              </a:spcBef>
            </a:pPr>
            <a:r>
              <a:rPr sz="2800" spc="-204" dirty="0">
                <a:latin typeface="Verdana"/>
                <a:cs typeface="Verdana"/>
              </a:rPr>
              <a:t>benefits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70" dirty="0">
                <a:latin typeface="Verdana"/>
                <a:cs typeface="Verdana"/>
              </a:rPr>
              <a:t>and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160" dirty="0">
                <a:latin typeface="Verdana"/>
                <a:cs typeface="Verdana"/>
              </a:rPr>
              <a:t>its</a:t>
            </a:r>
            <a:r>
              <a:rPr sz="2800" spc="-215" dirty="0">
                <a:latin typeface="Verdana"/>
                <a:cs typeface="Verdana"/>
              </a:rPr>
              <a:t> </a:t>
            </a:r>
            <a:r>
              <a:rPr sz="2800" spc="-285" dirty="0">
                <a:latin typeface="Verdana"/>
                <a:cs typeface="Verdana"/>
              </a:rPr>
              <a:t>drawbacks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2472" y="0"/>
            <a:ext cx="11075526" cy="984020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3600" y="1075876"/>
            <a:ext cx="4819650" cy="10823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7658299"/>
            <a:ext cx="6632575" cy="1371600"/>
          </a:xfrm>
          <a:custGeom>
            <a:avLst/>
            <a:gdLst/>
            <a:ahLst/>
            <a:cxnLst/>
            <a:rect l="l" t="t" r="r" b="b"/>
            <a:pathLst>
              <a:path w="6632575" h="1371600">
                <a:moveTo>
                  <a:pt x="1331598" y="12699"/>
                </a:moveTo>
                <a:lnTo>
                  <a:pt x="1277887" y="12699"/>
                </a:lnTo>
                <a:lnTo>
                  <a:pt x="1279393" y="0"/>
                </a:lnTo>
                <a:lnTo>
                  <a:pt x="1331598" y="12699"/>
                </a:lnTo>
                <a:close/>
              </a:path>
              <a:path w="6632575" h="1371600">
                <a:moveTo>
                  <a:pt x="5121777" y="12699"/>
                </a:moveTo>
                <a:lnTo>
                  <a:pt x="5036990" y="12699"/>
                </a:lnTo>
                <a:lnTo>
                  <a:pt x="5064663" y="0"/>
                </a:lnTo>
                <a:lnTo>
                  <a:pt x="5119037" y="0"/>
                </a:lnTo>
                <a:lnTo>
                  <a:pt x="5121777" y="12699"/>
                </a:lnTo>
                <a:close/>
              </a:path>
              <a:path w="6632575" h="1371600">
                <a:moveTo>
                  <a:pt x="5293775" y="12699"/>
                </a:moveTo>
                <a:lnTo>
                  <a:pt x="5225560" y="12699"/>
                </a:lnTo>
                <a:lnTo>
                  <a:pt x="5248876" y="0"/>
                </a:lnTo>
                <a:lnTo>
                  <a:pt x="5293775" y="12699"/>
                </a:lnTo>
                <a:close/>
              </a:path>
              <a:path w="6632575" h="1371600">
                <a:moveTo>
                  <a:pt x="921713" y="38099"/>
                </a:moveTo>
                <a:lnTo>
                  <a:pt x="746863" y="38099"/>
                </a:lnTo>
                <a:lnTo>
                  <a:pt x="795006" y="25399"/>
                </a:lnTo>
                <a:lnTo>
                  <a:pt x="836440" y="25399"/>
                </a:lnTo>
                <a:lnTo>
                  <a:pt x="869295" y="12699"/>
                </a:lnTo>
                <a:lnTo>
                  <a:pt x="889773" y="25399"/>
                </a:lnTo>
                <a:lnTo>
                  <a:pt x="921713" y="38099"/>
                </a:lnTo>
                <a:close/>
              </a:path>
              <a:path w="6632575" h="1371600">
                <a:moveTo>
                  <a:pt x="1466935" y="38099"/>
                </a:moveTo>
                <a:lnTo>
                  <a:pt x="1183336" y="38099"/>
                </a:lnTo>
                <a:lnTo>
                  <a:pt x="1184073" y="25399"/>
                </a:lnTo>
                <a:lnTo>
                  <a:pt x="1168115" y="25399"/>
                </a:lnTo>
                <a:lnTo>
                  <a:pt x="1196522" y="12699"/>
                </a:lnTo>
                <a:lnTo>
                  <a:pt x="1382321" y="12699"/>
                </a:lnTo>
                <a:lnTo>
                  <a:pt x="1428465" y="25399"/>
                </a:lnTo>
                <a:lnTo>
                  <a:pt x="1466935" y="38099"/>
                </a:lnTo>
                <a:close/>
              </a:path>
              <a:path w="6632575" h="1371600">
                <a:moveTo>
                  <a:pt x="4136475" y="25399"/>
                </a:moveTo>
                <a:lnTo>
                  <a:pt x="4123107" y="25399"/>
                </a:lnTo>
                <a:lnTo>
                  <a:pt x="4135023" y="12699"/>
                </a:lnTo>
                <a:lnTo>
                  <a:pt x="4136475" y="25399"/>
                </a:lnTo>
                <a:close/>
              </a:path>
              <a:path w="6632575" h="1371600">
                <a:moveTo>
                  <a:pt x="5388611" y="25399"/>
                </a:moveTo>
                <a:lnTo>
                  <a:pt x="5083451" y="25399"/>
                </a:lnTo>
                <a:lnTo>
                  <a:pt x="5054329" y="12699"/>
                </a:lnTo>
                <a:lnTo>
                  <a:pt x="5340441" y="12699"/>
                </a:lnTo>
                <a:lnTo>
                  <a:pt x="5388611" y="25399"/>
                </a:lnTo>
                <a:close/>
              </a:path>
              <a:path w="6632575" h="1371600">
                <a:moveTo>
                  <a:pt x="5796544" y="25399"/>
                </a:moveTo>
                <a:lnTo>
                  <a:pt x="5642814" y="25399"/>
                </a:lnTo>
                <a:lnTo>
                  <a:pt x="5694483" y="12699"/>
                </a:lnTo>
                <a:lnTo>
                  <a:pt x="5745814" y="12699"/>
                </a:lnTo>
                <a:lnTo>
                  <a:pt x="5796544" y="25399"/>
                </a:lnTo>
                <a:close/>
              </a:path>
              <a:path w="6632575" h="1371600">
                <a:moveTo>
                  <a:pt x="1014144" y="38099"/>
                </a:moveTo>
                <a:lnTo>
                  <a:pt x="961650" y="38099"/>
                </a:lnTo>
                <a:lnTo>
                  <a:pt x="1006119" y="25399"/>
                </a:lnTo>
                <a:lnTo>
                  <a:pt x="1014144" y="38099"/>
                </a:lnTo>
                <a:close/>
              </a:path>
              <a:path w="6632575" h="1371600">
                <a:moveTo>
                  <a:pt x="2914531" y="38099"/>
                </a:moveTo>
                <a:lnTo>
                  <a:pt x="2849169" y="38099"/>
                </a:lnTo>
                <a:lnTo>
                  <a:pt x="2847997" y="25399"/>
                </a:lnTo>
                <a:lnTo>
                  <a:pt x="2887207" y="25399"/>
                </a:lnTo>
                <a:lnTo>
                  <a:pt x="2914531" y="38099"/>
                </a:lnTo>
                <a:close/>
              </a:path>
              <a:path w="6632575" h="1371600">
                <a:moveTo>
                  <a:pt x="2990760" y="38099"/>
                </a:moveTo>
                <a:lnTo>
                  <a:pt x="2940332" y="38099"/>
                </a:lnTo>
                <a:lnTo>
                  <a:pt x="2965624" y="25399"/>
                </a:lnTo>
                <a:lnTo>
                  <a:pt x="2990760" y="38099"/>
                </a:lnTo>
                <a:close/>
              </a:path>
              <a:path w="6632575" h="1371600">
                <a:moveTo>
                  <a:pt x="3472483" y="38099"/>
                </a:moveTo>
                <a:lnTo>
                  <a:pt x="3375327" y="38099"/>
                </a:lnTo>
                <a:lnTo>
                  <a:pt x="3423491" y="25399"/>
                </a:lnTo>
                <a:lnTo>
                  <a:pt x="3472483" y="38099"/>
                </a:lnTo>
                <a:close/>
              </a:path>
              <a:path w="6632575" h="1371600">
                <a:moveTo>
                  <a:pt x="3522262" y="50799"/>
                </a:moveTo>
                <a:lnTo>
                  <a:pt x="3233458" y="50799"/>
                </a:lnTo>
                <a:lnTo>
                  <a:pt x="3280546" y="38099"/>
                </a:lnTo>
                <a:lnTo>
                  <a:pt x="3528094" y="38099"/>
                </a:lnTo>
                <a:lnTo>
                  <a:pt x="3535002" y="25399"/>
                </a:lnTo>
                <a:lnTo>
                  <a:pt x="3552871" y="25399"/>
                </a:lnTo>
                <a:lnTo>
                  <a:pt x="3542430" y="38099"/>
                </a:lnTo>
                <a:lnTo>
                  <a:pt x="3522262" y="50799"/>
                </a:lnTo>
                <a:close/>
              </a:path>
              <a:path w="6632575" h="1371600">
                <a:moveTo>
                  <a:pt x="4177461" y="38099"/>
                </a:moveTo>
                <a:lnTo>
                  <a:pt x="4053712" y="38099"/>
                </a:lnTo>
                <a:lnTo>
                  <a:pt x="4074301" y="25399"/>
                </a:lnTo>
                <a:lnTo>
                  <a:pt x="4130021" y="25399"/>
                </a:lnTo>
                <a:lnTo>
                  <a:pt x="4177461" y="38099"/>
                </a:lnTo>
                <a:close/>
              </a:path>
              <a:path w="6632575" h="1371600">
                <a:moveTo>
                  <a:pt x="4809789" y="38099"/>
                </a:moveTo>
                <a:lnTo>
                  <a:pt x="4576791" y="38099"/>
                </a:lnTo>
                <a:lnTo>
                  <a:pt x="4565451" y="25399"/>
                </a:lnTo>
                <a:lnTo>
                  <a:pt x="4759825" y="25399"/>
                </a:lnTo>
                <a:lnTo>
                  <a:pt x="4809789" y="38099"/>
                </a:lnTo>
                <a:close/>
              </a:path>
              <a:path w="6632575" h="1371600">
                <a:moveTo>
                  <a:pt x="5147925" y="38099"/>
                </a:moveTo>
                <a:lnTo>
                  <a:pt x="5058788" y="38099"/>
                </a:lnTo>
                <a:lnTo>
                  <a:pt x="5107157" y="25399"/>
                </a:lnTo>
                <a:lnTo>
                  <a:pt x="5147656" y="25399"/>
                </a:lnTo>
                <a:lnTo>
                  <a:pt x="5147925" y="38099"/>
                </a:lnTo>
                <a:close/>
              </a:path>
              <a:path w="6632575" h="1371600">
                <a:moveTo>
                  <a:pt x="5158036" y="38099"/>
                </a:moveTo>
                <a:lnTo>
                  <a:pt x="5151690" y="38099"/>
                </a:lnTo>
                <a:lnTo>
                  <a:pt x="5147656" y="25399"/>
                </a:lnTo>
                <a:lnTo>
                  <a:pt x="5171515" y="25399"/>
                </a:lnTo>
                <a:lnTo>
                  <a:pt x="5158036" y="38099"/>
                </a:lnTo>
                <a:close/>
              </a:path>
              <a:path w="6632575" h="1371600">
                <a:moveTo>
                  <a:pt x="5721426" y="38099"/>
                </a:moveTo>
                <a:lnTo>
                  <a:pt x="5213756" y="38099"/>
                </a:lnTo>
                <a:lnTo>
                  <a:pt x="5206056" y="25399"/>
                </a:lnTo>
                <a:lnTo>
                  <a:pt x="5763872" y="25399"/>
                </a:lnTo>
                <a:lnTo>
                  <a:pt x="5721426" y="38099"/>
                </a:lnTo>
                <a:close/>
              </a:path>
              <a:path w="6632575" h="1371600">
                <a:moveTo>
                  <a:pt x="6155151" y="32494"/>
                </a:moveTo>
                <a:lnTo>
                  <a:pt x="6130170" y="25399"/>
                </a:lnTo>
                <a:lnTo>
                  <a:pt x="6154638" y="25399"/>
                </a:lnTo>
                <a:lnTo>
                  <a:pt x="6155151" y="32494"/>
                </a:lnTo>
                <a:close/>
              </a:path>
              <a:path w="6632575" h="1371600">
                <a:moveTo>
                  <a:pt x="6218085" y="38099"/>
                </a:moveTo>
                <a:lnTo>
                  <a:pt x="6174890" y="38099"/>
                </a:lnTo>
                <a:lnTo>
                  <a:pt x="6174396" y="37959"/>
                </a:lnTo>
                <a:lnTo>
                  <a:pt x="6175725" y="25399"/>
                </a:lnTo>
                <a:lnTo>
                  <a:pt x="6218085" y="38099"/>
                </a:lnTo>
                <a:close/>
              </a:path>
              <a:path w="6632575" h="1371600">
                <a:moveTo>
                  <a:pt x="6174381" y="38099"/>
                </a:moveTo>
                <a:lnTo>
                  <a:pt x="6155556" y="38099"/>
                </a:lnTo>
                <a:lnTo>
                  <a:pt x="6155151" y="32494"/>
                </a:lnTo>
                <a:lnTo>
                  <a:pt x="6174396" y="37959"/>
                </a:lnTo>
                <a:lnTo>
                  <a:pt x="6174381" y="38099"/>
                </a:lnTo>
                <a:close/>
              </a:path>
              <a:path w="6632575" h="1371600">
                <a:moveTo>
                  <a:pt x="1577880" y="50799"/>
                </a:moveTo>
                <a:lnTo>
                  <a:pt x="637942" y="50799"/>
                </a:lnTo>
                <a:lnTo>
                  <a:pt x="693885" y="38099"/>
                </a:lnTo>
                <a:lnTo>
                  <a:pt x="1527764" y="38099"/>
                </a:lnTo>
                <a:lnTo>
                  <a:pt x="1577880" y="50799"/>
                </a:lnTo>
                <a:close/>
              </a:path>
              <a:path w="6632575" h="1371600">
                <a:moveTo>
                  <a:pt x="2403735" y="50799"/>
                </a:moveTo>
                <a:lnTo>
                  <a:pt x="1577880" y="50799"/>
                </a:lnTo>
                <a:lnTo>
                  <a:pt x="1634827" y="38099"/>
                </a:lnTo>
                <a:lnTo>
                  <a:pt x="2405241" y="38099"/>
                </a:lnTo>
                <a:lnTo>
                  <a:pt x="2403735" y="50799"/>
                </a:lnTo>
                <a:close/>
              </a:path>
              <a:path w="6632575" h="1371600">
                <a:moveTo>
                  <a:pt x="2745095" y="50799"/>
                </a:moveTo>
                <a:lnTo>
                  <a:pt x="2456056" y="50799"/>
                </a:lnTo>
                <a:lnTo>
                  <a:pt x="2506474" y="38099"/>
                </a:lnTo>
                <a:lnTo>
                  <a:pt x="2763169" y="38099"/>
                </a:lnTo>
                <a:lnTo>
                  <a:pt x="2745095" y="50799"/>
                </a:lnTo>
                <a:close/>
              </a:path>
              <a:path w="6632575" h="1371600">
                <a:moveTo>
                  <a:pt x="3054621" y="50799"/>
                </a:moveTo>
                <a:lnTo>
                  <a:pt x="2758061" y="50799"/>
                </a:lnTo>
                <a:lnTo>
                  <a:pt x="2763169" y="38099"/>
                </a:lnTo>
                <a:lnTo>
                  <a:pt x="3051717" y="38099"/>
                </a:lnTo>
                <a:lnTo>
                  <a:pt x="3054621" y="50799"/>
                </a:lnTo>
                <a:close/>
              </a:path>
              <a:path w="6632575" h="1371600">
                <a:moveTo>
                  <a:pt x="5725182" y="63499"/>
                </a:moveTo>
                <a:lnTo>
                  <a:pt x="3740414" y="63499"/>
                </a:lnTo>
                <a:lnTo>
                  <a:pt x="3774393" y="50799"/>
                </a:lnTo>
                <a:lnTo>
                  <a:pt x="3823463" y="38099"/>
                </a:lnTo>
                <a:lnTo>
                  <a:pt x="3939144" y="38099"/>
                </a:lnTo>
                <a:lnTo>
                  <a:pt x="3932959" y="50799"/>
                </a:lnTo>
                <a:lnTo>
                  <a:pt x="5724100" y="50799"/>
                </a:lnTo>
                <a:lnTo>
                  <a:pt x="5725182" y="63499"/>
                </a:lnTo>
                <a:close/>
              </a:path>
              <a:path w="6632575" h="1371600">
                <a:moveTo>
                  <a:pt x="5695920" y="50799"/>
                </a:moveTo>
                <a:lnTo>
                  <a:pt x="3958021" y="50799"/>
                </a:lnTo>
                <a:lnTo>
                  <a:pt x="3990530" y="38099"/>
                </a:lnTo>
                <a:lnTo>
                  <a:pt x="5684522" y="38099"/>
                </a:lnTo>
                <a:lnTo>
                  <a:pt x="5695920" y="50799"/>
                </a:lnTo>
                <a:close/>
              </a:path>
              <a:path w="6632575" h="1371600">
                <a:moveTo>
                  <a:pt x="6531014" y="126999"/>
                </a:moveTo>
                <a:lnTo>
                  <a:pt x="3842399" y="126999"/>
                </a:lnTo>
                <a:lnTo>
                  <a:pt x="3852337" y="114299"/>
                </a:lnTo>
                <a:lnTo>
                  <a:pt x="6338367" y="114299"/>
                </a:lnTo>
                <a:lnTo>
                  <a:pt x="6313710" y="101599"/>
                </a:lnTo>
                <a:lnTo>
                  <a:pt x="6303934" y="101599"/>
                </a:lnTo>
                <a:lnTo>
                  <a:pt x="6265437" y="88899"/>
                </a:lnTo>
                <a:lnTo>
                  <a:pt x="6181212" y="88899"/>
                </a:lnTo>
                <a:lnTo>
                  <a:pt x="6185085" y="76199"/>
                </a:lnTo>
                <a:lnTo>
                  <a:pt x="6368485" y="76199"/>
                </a:lnTo>
                <a:lnTo>
                  <a:pt x="6333756" y="63499"/>
                </a:lnTo>
                <a:lnTo>
                  <a:pt x="6284621" y="50799"/>
                </a:lnTo>
                <a:lnTo>
                  <a:pt x="6229020" y="38099"/>
                </a:lnTo>
                <a:lnTo>
                  <a:pt x="6347939" y="38099"/>
                </a:lnTo>
                <a:lnTo>
                  <a:pt x="6449388" y="63499"/>
                </a:lnTo>
                <a:lnTo>
                  <a:pt x="6495877" y="88899"/>
                </a:lnTo>
                <a:lnTo>
                  <a:pt x="6513313" y="101599"/>
                </a:lnTo>
                <a:lnTo>
                  <a:pt x="6313710" y="101599"/>
                </a:lnTo>
                <a:lnTo>
                  <a:pt x="6310540" y="104036"/>
                </a:lnTo>
                <a:lnTo>
                  <a:pt x="6516658" y="104036"/>
                </a:lnTo>
                <a:lnTo>
                  <a:pt x="6530749" y="114299"/>
                </a:lnTo>
                <a:lnTo>
                  <a:pt x="6531014" y="126999"/>
                </a:lnTo>
                <a:close/>
              </a:path>
              <a:path w="6632575" h="1371600">
                <a:moveTo>
                  <a:pt x="223947" y="63499"/>
                </a:moveTo>
                <a:lnTo>
                  <a:pt x="193382" y="63499"/>
                </a:lnTo>
                <a:lnTo>
                  <a:pt x="226583" y="50799"/>
                </a:lnTo>
                <a:lnTo>
                  <a:pt x="223947" y="63499"/>
                </a:lnTo>
                <a:close/>
              </a:path>
              <a:path w="6632575" h="1371600">
                <a:moveTo>
                  <a:pt x="2735626" y="63499"/>
                </a:moveTo>
                <a:lnTo>
                  <a:pt x="403961" y="63499"/>
                </a:lnTo>
                <a:lnTo>
                  <a:pt x="464417" y="50799"/>
                </a:lnTo>
                <a:lnTo>
                  <a:pt x="2730045" y="50799"/>
                </a:lnTo>
                <a:lnTo>
                  <a:pt x="2735626" y="63499"/>
                </a:lnTo>
                <a:close/>
              </a:path>
              <a:path w="6632575" h="1371600">
                <a:moveTo>
                  <a:pt x="3740414" y="63499"/>
                </a:moveTo>
                <a:lnTo>
                  <a:pt x="2768332" y="63499"/>
                </a:lnTo>
                <a:lnTo>
                  <a:pt x="2757527" y="50799"/>
                </a:lnTo>
                <a:lnTo>
                  <a:pt x="3685121" y="50799"/>
                </a:lnTo>
                <a:lnTo>
                  <a:pt x="3740414" y="63499"/>
                </a:lnTo>
                <a:close/>
              </a:path>
              <a:path w="6632575" h="1371600">
                <a:moveTo>
                  <a:pt x="5772189" y="63499"/>
                </a:moveTo>
                <a:lnTo>
                  <a:pt x="5737847" y="63499"/>
                </a:lnTo>
                <a:lnTo>
                  <a:pt x="5746070" y="50799"/>
                </a:lnTo>
                <a:lnTo>
                  <a:pt x="5772135" y="50799"/>
                </a:lnTo>
                <a:lnTo>
                  <a:pt x="5772189" y="63499"/>
                </a:lnTo>
                <a:close/>
              </a:path>
              <a:path w="6632575" h="1371600">
                <a:moveTo>
                  <a:pt x="1137732" y="1295399"/>
                </a:moveTo>
                <a:lnTo>
                  <a:pt x="0" y="1295399"/>
                </a:lnTo>
                <a:lnTo>
                  <a:pt x="0" y="63499"/>
                </a:lnTo>
                <a:lnTo>
                  <a:pt x="5891572" y="63499"/>
                </a:lnTo>
                <a:lnTo>
                  <a:pt x="5932893" y="76199"/>
                </a:lnTo>
                <a:lnTo>
                  <a:pt x="5929250" y="76199"/>
                </a:lnTo>
                <a:lnTo>
                  <a:pt x="6024719" y="88899"/>
                </a:lnTo>
                <a:lnTo>
                  <a:pt x="6075937" y="88899"/>
                </a:lnTo>
                <a:lnTo>
                  <a:pt x="6127955" y="101599"/>
                </a:lnTo>
                <a:lnTo>
                  <a:pt x="6277376" y="101599"/>
                </a:lnTo>
                <a:lnTo>
                  <a:pt x="6285999" y="114299"/>
                </a:lnTo>
                <a:lnTo>
                  <a:pt x="3761174" y="114299"/>
                </a:lnTo>
                <a:lnTo>
                  <a:pt x="3763514" y="126999"/>
                </a:lnTo>
                <a:lnTo>
                  <a:pt x="6531014" y="126999"/>
                </a:lnTo>
                <a:lnTo>
                  <a:pt x="6529801" y="139699"/>
                </a:lnTo>
                <a:lnTo>
                  <a:pt x="6529184" y="165099"/>
                </a:lnTo>
                <a:lnTo>
                  <a:pt x="6531233" y="177799"/>
                </a:lnTo>
                <a:lnTo>
                  <a:pt x="6518634" y="190499"/>
                </a:lnTo>
                <a:lnTo>
                  <a:pt x="6504294" y="215899"/>
                </a:lnTo>
                <a:lnTo>
                  <a:pt x="6487101" y="228599"/>
                </a:lnTo>
                <a:lnTo>
                  <a:pt x="6465940" y="253999"/>
                </a:lnTo>
                <a:lnTo>
                  <a:pt x="6480722" y="266699"/>
                </a:lnTo>
                <a:lnTo>
                  <a:pt x="3124432" y="266699"/>
                </a:lnTo>
                <a:lnTo>
                  <a:pt x="3104183" y="279399"/>
                </a:lnTo>
                <a:lnTo>
                  <a:pt x="3082907" y="279399"/>
                </a:lnTo>
                <a:lnTo>
                  <a:pt x="3089096" y="292099"/>
                </a:lnTo>
                <a:lnTo>
                  <a:pt x="6491823" y="292099"/>
                </a:lnTo>
                <a:lnTo>
                  <a:pt x="6498991" y="304799"/>
                </a:lnTo>
                <a:lnTo>
                  <a:pt x="6501975" y="330199"/>
                </a:lnTo>
                <a:lnTo>
                  <a:pt x="6483635" y="330199"/>
                </a:lnTo>
                <a:lnTo>
                  <a:pt x="6478967" y="342899"/>
                </a:lnTo>
                <a:lnTo>
                  <a:pt x="6471211" y="342899"/>
                </a:lnTo>
                <a:lnTo>
                  <a:pt x="6463681" y="355599"/>
                </a:lnTo>
                <a:lnTo>
                  <a:pt x="6461904" y="355599"/>
                </a:lnTo>
                <a:lnTo>
                  <a:pt x="6470027" y="368299"/>
                </a:lnTo>
                <a:lnTo>
                  <a:pt x="6436521" y="368299"/>
                </a:lnTo>
                <a:lnTo>
                  <a:pt x="6444723" y="380999"/>
                </a:lnTo>
                <a:lnTo>
                  <a:pt x="6459742" y="393699"/>
                </a:lnTo>
                <a:lnTo>
                  <a:pt x="6475910" y="406399"/>
                </a:lnTo>
                <a:lnTo>
                  <a:pt x="6487561" y="419099"/>
                </a:lnTo>
                <a:lnTo>
                  <a:pt x="6489334" y="431799"/>
                </a:lnTo>
                <a:lnTo>
                  <a:pt x="5416056" y="431799"/>
                </a:lnTo>
                <a:lnTo>
                  <a:pt x="5414261" y="444499"/>
                </a:lnTo>
                <a:lnTo>
                  <a:pt x="6491106" y="444499"/>
                </a:lnTo>
                <a:lnTo>
                  <a:pt x="6489051" y="457199"/>
                </a:lnTo>
                <a:lnTo>
                  <a:pt x="5505780" y="457199"/>
                </a:lnTo>
                <a:lnTo>
                  <a:pt x="5485309" y="469899"/>
                </a:lnTo>
                <a:lnTo>
                  <a:pt x="6486997" y="469899"/>
                </a:lnTo>
                <a:lnTo>
                  <a:pt x="6480830" y="495299"/>
                </a:lnTo>
                <a:lnTo>
                  <a:pt x="6478203" y="533399"/>
                </a:lnTo>
                <a:lnTo>
                  <a:pt x="6451236" y="533399"/>
                </a:lnTo>
                <a:lnTo>
                  <a:pt x="6435029" y="558799"/>
                </a:lnTo>
                <a:lnTo>
                  <a:pt x="6415171" y="571499"/>
                </a:lnTo>
                <a:lnTo>
                  <a:pt x="6377252" y="571499"/>
                </a:lnTo>
                <a:lnTo>
                  <a:pt x="6420273" y="584199"/>
                </a:lnTo>
                <a:lnTo>
                  <a:pt x="6468952" y="596899"/>
                </a:lnTo>
                <a:lnTo>
                  <a:pt x="6570011" y="622299"/>
                </a:lnTo>
                <a:lnTo>
                  <a:pt x="6578898" y="634999"/>
                </a:lnTo>
                <a:lnTo>
                  <a:pt x="6585031" y="647699"/>
                </a:lnTo>
                <a:lnTo>
                  <a:pt x="6583761" y="660399"/>
                </a:lnTo>
                <a:lnTo>
                  <a:pt x="6570441" y="673099"/>
                </a:lnTo>
                <a:lnTo>
                  <a:pt x="938070" y="673099"/>
                </a:lnTo>
                <a:lnTo>
                  <a:pt x="935018" y="685799"/>
                </a:lnTo>
                <a:lnTo>
                  <a:pt x="6585477" y="685799"/>
                </a:lnTo>
                <a:lnTo>
                  <a:pt x="6590825" y="698499"/>
                </a:lnTo>
                <a:lnTo>
                  <a:pt x="6552623" y="698499"/>
                </a:lnTo>
                <a:lnTo>
                  <a:pt x="6555490" y="711199"/>
                </a:lnTo>
                <a:lnTo>
                  <a:pt x="6474088" y="711199"/>
                </a:lnTo>
                <a:lnTo>
                  <a:pt x="6435475" y="723899"/>
                </a:lnTo>
                <a:lnTo>
                  <a:pt x="6403820" y="736599"/>
                </a:lnTo>
                <a:lnTo>
                  <a:pt x="6422600" y="736599"/>
                </a:lnTo>
                <a:lnTo>
                  <a:pt x="6429206" y="749299"/>
                </a:lnTo>
                <a:lnTo>
                  <a:pt x="6428495" y="749299"/>
                </a:lnTo>
                <a:lnTo>
                  <a:pt x="6425697" y="761999"/>
                </a:lnTo>
                <a:lnTo>
                  <a:pt x="6423443" y="761999"/>
                </a:lnTo>
                <a:lnTo>
                  <a:pt x="6424366" y="774699"/>
                </a:lnTo>
                <a:lnTo>
                  <a:pt x="6445456" y="774699"/>
                </a:lnTo>
                <a:lnTo>
                  <a:pt x="6451526" y="787399"/>
                </a:lnTo>
                <a:lnTo>
                  <a:pt x="6459557" y="787399"/>
                </a:lnTo>
                <a:lnTo>
                  <a:pt x="6452266" y="800099"/>
                </a:lnTo>
                <a:lnTo>
                  <a:pt x="6443136" y="800099"/>
                </a:lnTo>
                <a:lnTo>
                  <a:pt x="6458249" y="812799"/>
                </a:lnTo>
                <a:lnTo>
                  <a:pt x="6471749" y="812799"/>
                </a:lnTo>
                <a:lnTo>
                  <a:pt x="6480408" y="825499"/>
                </a:lnTo>
                <a:lnTo>
                  <a:pt x="6333633" y="825499"/>
                </a:lnTo>
                <a:lnTo>
                  <a:pt x="6439081" y="850899"/>
                </a:lnTo>
                <a:lnTo>
                  <a:pt x="2420447" y="850899"/>
                </a:lnTo>
                <a:lnTo>
                  <a:pt x="2426425" y="863599"/>
                </a:lnTo>
                <a:lnTo>
                  <a:pt x="2831322" y="863599"/>
                </a:lnTo>
                <a:lnTo>
                  <a:pt x="2825074" y="876299"/>
                </a:lnTo>
                <a:lnTo>
                  <a:pt x="2161817" y="876299"/>
                </a:lnTo>
                <a:lnTo>
                  <a:pt x="2204982" y="888999"/>
                </a:lnTo>
                <a:lnTo>
                  <a:pt x="6536328" y="888999"/>
                </a:lnTo>
                <a:lnTo>
                  <a:pt x="6582220" y="901699"/>
                </a:lnTo>
                <a:lnTo>
                  <a:pt x="2141615" y="901699"/>
                </a:lnTo>
                <a:lnTo>
                  <a:pt x="2134683" y="914399"/>
                </a:lnTo>
                <a:lnTo>
                  <a:pt x="6582065" y="914399"/>
                </a:lnTo>
                <a:lnTo>
                  <a:pt x="6578975" y="927099"/>
                </a:lnTo>
                <a:lnTo>
                  <a:pt x="6597548" y="927099"/>
                </a:lnTo>
                <a:lnTo>
                  <a:pt x="6601626" y="939799"/>
                </a:lnTo>
                <a:lnTo>
                  <a:pt x="6607263" y="952499"/>
                </a:lnTo>
                <a:lnTo>
                  <a:pt x="6617024" y="977899"/>
                </a:lnTo>
                <a:lnTo>
                  <a:pt x="6631971" y="977899"/>
                </a:lnTo>
                <a:lnTo>
                  <a:pt x="6631971" y="990599"/>
                </a:lnTo>
                <a:lnTo>
                  <a:pt x="6621703" y="1003299"/>
                </a:lnTo>
                <a:lnTo>
                  <a:pt x="6557695" y="1003299"/>
                </a:lnTo>
                <a:lnTo>
                  <a:pt x="6561761" y="1015999"/>
                </a:lnTo>
                <a:lnTo>
                  <a:pt x="6568122" y="1028699"/>
                </a:lnTo>
                <a:lnTo>
                  <a:pt x="5783215" y="1028699"/>
                </a:lnTo>
                <a:lnTo>
                  <a:pt x="5826097" y="1041399"/>
                </a:lnTo>
                <a:lnTo>
                  <a:pt x="5874606" y="1054099"/>
                </a:lnTo>
                <a:lnTo>
                  <a:pt x="6570267" y="1054099"/>
                </a:lnTo>
                <a:lnTo>
                  <a:pt x="6532746" y="1066799"/>
                </a:lnTo>
                <a:lnTo>
                  <a:pt x="5469550" y="1066799"/>
                </a:lnTo>
                <a:lnTo>
                  <a:pt x="5482851" y="1079499"/>
                </a:lnTo>
                <a:lnTo>
                  <a:pt x="6531692" y="1079499"/>
                </a:lnTo>
                <a:lnTo>
                  <a:pt x="6535737" y="1092199"/>
                </a:lnTo>
                <a:lnTo>
                  <a:pt x="5926819" y="1092199"/>
                </a:lnTo>
                <a:lnTo>
                  <a:pt x="5910251" y="1104899"/>
                </a:lnTo>
                <a:lnTo>
                  <a:pt x="6448547" y="1104899"/>
                </a:lnTo>
                <a:lnTo>
                  <a:pt x="6407979" y="1117599"/>
                </a:lnTo>
                <a:lnTo>
                  <a:pt x="6350897" y="1117599"/>
                </a:lnTo>
                <a:lnTo>
                  <a:pt x="6342494" y="1168399"/>
                </a:lnTo>
                <a:lnTo>
                  <a:pt x="6323277" y="1206499"/>
                </a:lnTo>
                <a:lnTo>
                  <a:pt x="6297779" y="1244599"/>
                </a:lnTo>
                <a:lnTo>
                  <a:pt x="6284156" y="1257299"/>
                </a:lnTo>
                <a:lnTo>
                  <a:pt x="3709643" y="1257299"/>
                </a:lnTo>
                <a:lnTo>
                  <a:pt x="3647655" y="1269999"/>
                </a:lnTo>
                <a:lnTo>
                  <a:pt x="3435799" y="1269999"/>
                </a:lnTo>
                <a:lnTo>
                  <a:pt x="3384199" y="1282699"/>
                </a:lnTo>
                <a:lnTo>
                  <a:pt x="1188157" y="1282699"/>
                </a:lnTo>
                <a:lnTo>
                  <a:pt x="1137732" y="1295399"/>
                </a:lnTo>
                <a:close/>
              </a:path>
              <a:path w="6632575" h="1371600">
                <a:moveTo>
                  <a:pt x="6130494" y="76199"/>
                </a:moveTo>
                <a:lnTo>
                  <a:pt x="6108167" y="76199"/>
                </a:lnTo>
                <a:lnTo>
                  <a:pt x="6101184" y="63499"/>
                </a:lnTo>
                <a:lnTo>
                  <a:pt x="6125927" y="63499"/>
                </a:lnTo>
                <a:lnTo>
                  <a:pt x="6130494" y="76199"/>
                </a:lnTo>
                <a:close/>
              </a:path>
              <a:path w="6632575" h="1371600">
                <a:moveTo>
                  <a:pt x="6368485" y="76199"/>
                </a:moveTo>
                <a:lnTo>
                  <a:pt x="6136894" y="76199"/>
                </a:lnTo>
                <a:lnTo>
                  <a:pt x="6135603" y="63499"/>
                </a:lnTo>
                <a:lnTo>
                  <a:pt x="6324526" y="63499"/>
                </a:lnTo>
                <a:lnTo>
                  <a:pt x="6368485" y="76199"/>
                </a:lnTo>
                <a:close/>
              </a:path>
              <a:path w="6632575" h="1371600">
                <a:moveTo>
                  <a:pt x="6338367" y="114299"/>
                </a:moveTo>
                <a:lnTo>
                  <a:pt x="6297182" y="114299"/>
                </a:lnTo>
                <a:lnTo>
                  <a:pt x="6310540" y="104036"/>
                </a:lnTo>
                <a:lnTo>
                  <a:pt x="6338367" y="114299"/>
                </a:lnTo>
                <a:close/>
              </a:path>
              <a:path w="6632575" h="1371600">
                <a:moveTo>
                  <a:pt x="3796671" y="126999"/>
                </a:moveTo>
                <a:lnTo>
                  <a:pt x="3773154" y="126999"/>
                </a:lnTo>
                <a:lnTo>
                  <a:pt x="3783138" y="114299"/>
                </a:lnTo>
                <a:lnTo>
                  <a:pt x="3808901" y="114299"/>
                </a:lnTo>
                <a:lnTo>
                  <a:pt x="3796671" y="126999"/>
                </a:lnTo>
                <a:close/>
              </a:path>
              <a:path w="6632575" h="1371600">
                <a:moveTo>
                  <a:pt x="6491823" y="292099"/>
                </a:moveTo>
                <a:lnTo>
                  <a:pt x="3124540" y="292099"/>
                </a:lnTo>
                <a:lnTo>
                  <a:pt x="3124432" y="266699"/>
                </a:lnTo>
                <a:lnTo>
                  <a:pt x="6480722" y="266699"/>
                </a:lnTo>
                <a:lnTo>
                  <a:pt x="6491823" y="292099"/>
                </a:lnTo>
                <a:close/>
              </a:path>
              <a:path w="6632575" h="1371600">
                <a:moveTo>
                  <a:pt x="3124540" y="292099"/>
                </a:moveTo>
                <a:lnTo>
                  <a:pt x="3099611" y="292099"/>
                </a:lnTo>
                <a:lnTo>
                  <a:pt x="3108795" y="279399"/>
                </a:lnTo>
                <a:lnTo>
                  <a:pt x="3116990" y="279399"/>
                </a:lnTo>
                <a:lnTo>
                  <a:pt x="3124540" y="292099"/>
                </a:lnTo>
                <a:close/>
              </a:path>
              <a:path w="6632575" h="1371600">
                <a:moveTo>
                  <a:pt x="6491106" y="444499"/>
                </a:moveTo>
                <a:lnTo>
                  <a:pt x="5426463" y="444499"/>
                </a:lnTo>
                <a:lnTo>
                  <a:pt x="5438792" y="431799"/>
                </a:lnTo>
                <a:lnTo>
                  <a:pt x="6489334" y="431799"/>
                </a:lnTo>
                <a:lnTo>
                  <a:pt x="6491106" y="444499"/>
                </a:lnTo>
                <a:close/>
              </a:path>
              <a:path w="6632575" h="1371600">
                <a:moveTo>
                  <a:pt x="6486997" y="469899"/>
                </a:moveTo>
                <a:lnTo>
                  <a:pt x="5525808" y="469899"/>
                </a:lnTo>
                <a:lnTo>
                  <a:pt x="5550474" y="457199"/>
                </a:lnTo>
                <a:lnTo>
                  <a:pt x="6489051" y="457199"/>
                </a:lnTo>
                <a:lnTo>
                  <a:pt x="6486997" y="469899"/>
                </a:lnTo>
                <a:close/>
              </a:path>
              <a:path w="6632575" h="1371600">
                <a:moveTo>
                  <a:pt x="6575124" y="685799"/>
                </a:moveTo>
                <a:lnTo>
                  <a:pt x="951913" y="685799"/>
                </a:lnTo>
                <a:lnTo>
                  <a:pt x="961421" y="673099"/>
                </a:lnTo>
                <a:lnTo>
                  <a:pt x="6570441" y="673099"/>
                </a:lnTo>
                <a:lnTo>
                  <a:pt x="6575124" y="685799"/>
                </a:lnTo>
                <a:close/>
              </a:path>
              <a:path w="6632575" h="1371600">
                <a:moveTo>
                  <a:pt x="6409340" y="838199"/>
                </a:moveTo>
                <a:lnTo>
                  <a:pt x="6375407" y="825499"/>
                </a:lnTo>
                <a:lnTo>
                  <a:pt x="6442114" y="825499"/>
                </a:lnTo>
                <a:lnTo>
                  <a:pt x="6409340" y="838199"/>
                </a:lnTo>
                <a:close/>
              </a:path>
              <a:path w="6632575" h="1371600">
                <a:moveTo>
                  <a:pt x="2526200" y="863599"/>
                </a:moveTo>
                <a:lnTo>
                  <a:pt x="2445202" y="863599"/>
                </a:lnTo>
                <a:lnTo>
                  <a:pt x="2443134" y="850899"/>
                </a:lnTo>
                <a:lnTo>
                  <a:pt x="2555488" y="850899"/>
                </a:lnTo>
                <a:lnTo>
                  <a:pt x="2526200" y="863599"/>
                </a:lnTo>
                <a:close/>
              </a:path>
              <a:path w="6632575" h="1371600">
                <a:moveTo>
                  <a:pt x="2709882" y="863599"/>
                </a:moveTo>
                <a:lnTo>
                  <a:pt x="2633810" y="863599"/>
                </a:lnTo>
                <a:lnTo>
                  <a:pt x="2594679" y="850899"/>
                </a:lnTo>
                <a:lnTo>
                  <a:pt x="2673028" y="850899"/>
                </a:lnTo>
                <a:lnTo>
                  <a:pt x="2709882" y="863599"/>
                </a:lnTo>
                <a:close/>
              </a:path>
              <a:path w="6632575" h="1371600">
                <a:moveTo>
                  <a:pt x="2748926" y="863599"/>
                </a:moveTo>
                <a:lnTo>
                  <a:pt x="2721185" y="850899"/>
                </a:lnTo>
                <a:lnTo>
                  <a:pt x="2774303" y="850899"/>
                </a:lnTo>
                <a:lnTo>
                  <a:pt x="2748926" y="863599"/>
                </a:lnTo>
                <a:close/>
              </a:path>
              <a:path w="6632575" h="1371600">
                <a:moveTo>
                  <a:pt x="6536328" y="888999"/>
                </a:moveTo>
                <a:lnTo>
                  <a:pt x="2477136" y="888999"/>
                </a:lnTo>
                <a:lnTo>
                  <a:pt x="2486709" y="876299"/>
                </a:lnTo>
                <a:lnTo>
                  <a:pt x="2860463" y="876299"/>
                </a:lnTo>
                <a:lnTo>
                  <a:pt x="2855940" y="863599"/>
                </a:lnTo>
                <a:lnTo>
                  <a:pt x="2771990" y="863599"/>
                </a:lnTo>
                <a:lnTo>
                  <a:pt x="2774303" y="850899"/>
                </a:lnTo>
                <a:lnTo>
                  <a:pt x="6439081" y="850899"/>
                </a:lnTo>
                <a:lnTo>
                  <a:pt x="6488661" y="863599"/>
                </a:lnTo>
                <a:lnTo>
                  <a:pt x="6536328" y="888999"/>
                </a:lnTo>
                <a:close/>
              </a:path>
              <a:path w="6632575" h="1371600">
                <a:moveTo>
                  <a:pt x="2430196" y="888999"/>
                </a:moveTo>
                <a:lnTo>
                  <a:pt x="2372917" y="888999"/>
                </a:lnTo>
                <a:lnTo>
                  <a:pt x="2420031" y="876299"/>
                </a:lnTo>
                <a:lnTo>
                  <a:pt x="2429282" y="876299"/>
                </a:lnTo>
                <a:lnTo>
                  <a:pt x="2430196" y="888999"/>
                </a:lnTo>
                <a:close/>
              </a:path>
              <a:path w="6632575" h="1371600">
                <a:moveTo>
                  <a:pt x="6582745" y="914399"/>
                </a:moveTo>
                <a:lnTo>
                  <a:pt x="2546852" y="914399"/>
                </a:lnTo>
                <a:lnTo>
                  <a:pt x="2502845" y="901699"/>
                </a:lnTo>
                <a:lnTo>
                  <a:pt x="6582220" y="901699"/>
                </a:lnTo>
                <a:lnTo>
                  <a:pt x="6582745" y="914399"/>
                </a:lnTo>
                <a:close/>
              </a:path>
              <a:path w="6632575" h="1371600">
                <a:moveTo>
                  <a:pt x="6570267" y="1054099"/>
                </a:moveTo>
                <a:lnTo>
                  <a:pt x="5925163" y="1054099"/>
                </a:lnTo>
                <a:lnTo>
                  <a:pt x="5874566" y="1041399"/>
                </a:lnTo>
                <a:lnTo>
                  <a:pt x="5826430" y="1028699"/>
                </a:lnTo>
                <a:lnTo>
                  <a:pt x="6578184" y="1028699"/>
                </a:lnTo>
                <a:lnTo>
                  <a:pt x="6593353" y="1041399"/>
                </a:lnTo>
                <a:lnTo>
                  <a:pt x="6570267" y="1054099"/>
                </a:lnTo>
                <a:close/>
              </a:path>
              <a:path w="6632575" h="1371600">
                <a:moveTo>
                  <a:pt x="5577055" y="1079499"/>
                </a:moveTo>
                <a:lnTo>
                  <a:pt x="5520214" y="1079499"/>
                </a:lnTo>
                <a:lnTo>
                  <a:pt x="5511617" y="1066799"/>
                </a:lnTo>
                <a:lnTo>
                  <a:pt x="5560659" y="1066799"/>
                </a:lnTo>
                <a:lnTo>
                  <a:pt x="5577055" y="1079499"/>
                </a:lnTo>
                <a:close/>
              </a:path>
              <a:path w="6632575" h="1371600">
                <a:moveTo>
                  <a:pt x="5635257" y="1079499"/>
                </a:moveTo>
                <a:lnTo>
                  <a:pt x="5619993" y="1079499"/>
                </a:lnTo>
                <a:lnTo>
                  <a:pt x="5636601" y="1066799"/>
                </a:lnTo>
                <a:lnTo>
                  <a:pt x="5635257" y="1079499"/>
                </a:lnTo>
                <a:close/>
              </a:path>
              <a:path w="6632575" h="1371600">
                <a:moveTo>
                  <a:pt x="6462014" y="1079499"/>
                </a:moveTo>
                <a:lnTo>
                  <a:pt x="5650036" y="1079499"/>
                </a:lnTo>
                <a:lnTo>
                  <a:pt x="5648522" y="1066799"/>
                </a:lnTo>
                <a:lnTo>
                  <a:pt x="6492693" y="1066799"/>
                </a:lnTo>
                <a:lnTo>
                  <a:pt x="6462014" y="1079499"/>
                </a:lnTo>
                <a:close/>
              </a:path>
              <a:path w="6632575" h="1371600">
                <a:moveTo>
                  <a:pt x="6488359" y="1104899"/>
                </a:moveTo>
                <a:lnTo>
                  <a:pt x="5971026" y="1104899"/>
                </a:lnTo>
                <a:lnTo>
                  <a:pt x="5963686" y="1092199"/>
                </a:lnTo>
                <a:lnTo>
                  <a:pt x="6543172" y="1092199"/>
                </a:lnTo>
                <a:lnTo>
                  <a:pt x="6488359" y="1104899"/>
                </a:lnTo>
                <a:close/>
              </a:path>
              <a:path w="6632575" h="1371600">
                <a:moveTo>
                  <a:pt x="3906443" y="1269999"/>
                </a:moveTo>
                <a:lnTo>
                  <a:pt x="3773839" y="1269999"/>
                </a:lnTo>
                <a:lnTo>
                  <a:pt x="3709643" y="1257299"/>
                </a:lnTo>
                <a:lnTo>
                  <a:pt x="3920032" y="1257299"/>
                </a:lnTo>
                <a:lnTo>
                  <a:pt x="3906443" y="1269999"/>
                </a:lnTo>
                <a:close/>
              </a:path>
              <a:path w="6632575" h="1371600">
                <a:moveTo>
                  <a:pt x="4207066" y="1269999"/>
                </a:moveTo>
                <a:lnTo>
                  <a:pt x="3985880" y="1269999"/>
                </a:lnTo>
                <a:lnTo>
                  <a:pt x="4012773" y="1257299"/>
                </a:lnTo>
                <a:lnTo>
                  <a:pt x="4215267" y="1257299"/>
                </a:lnTo>
                <a:lnTo>
                  <a:pt x="4207066" y="1269999"/>
                </a:lnTo>
                <a:close/>
              </a:path>
              <a:path w="6632575" h="1371600">
                <a:moveTo>
                  <a:pt x="6246073" y="1308099"/>
                </a:moveTo>
                <a:lnTo>
                  <a:pt x="2493497" y="1308099"/>
                </a:lnTo>
                <a:lnTo>
                  <a:pt x="2494035" y="1295399"/>
                </a:lnTo>
                <a:lnTo>
                  <a:pt x="4245924" y="1295399"/>
                </a:lnTo>
                <a:lnTo>
                  <a:pt x="4298324" y="1282699"/>
                </a:lnTo>
                <a:lnTo>
                  <a:pt x="4554694" y="1282699"/>
                </a:lnTo>
                <a:lnTo>
                  <a:pt x="4506595" y="1269999"/>
                </a:lnTo>
                <a:lnTo>
                  <a:pt x="4263268" y="1269999"/>
                </a:lnTo>
                <a:lnTo>
                  <a:pt x="4215267" y="1257299"/>
                </a:lnTo>
                <a:lnTo>
                  <a:pt x="6284156" y="1257299"/>
                </a:lnTo>
                <a:lnTo>
                  <a:pt x="6270533" y="1269999"/>
                </a:lnTo>
                <a:lnTo>
                  <a:pt x="6246073" y="1308099"/>
                </a:lnTo>
                <a:close/>
              </a:path>
              <a:path w="6632575" h="1371600">
                <a:moveTo>
                  <a:pt x="3580197" y="1282699"/>
                </a:moveTo>
                <a:lnTo>
                  <a:pt x="3431367" y="1282699"/>
                </a:lnTo>
                <a:lnTo>
                  <a:pt x="3486233" y="1269999"/>
                </a:lnTo>
                <a:lnTo>
                  <a:pt x="3562176" y="1269999"/>
                </a:lnTo>
                <a:lnTo>
                  <a:pt x="3580197" y="1282699"/>
                </a:lnTo>
                <a:close/>
              </a:path>
              <a:path w="6632575" h="1371600">
                <a:moveTo>
                  <a:pt x="4182584" y="1282699"/>
                </a:moveTo>
                <a:lnTo>
                  <a:pt x="3658394" y="1282699"/>
                </a:lnTo>
                <a:lnTo>
                  <a:pt x="3700530" y="1269999"/>
                </a:lnTo>
                <a:lnTo>
                  <a:pt x="4164764" y="1269999"/>
                </a:lnTo>
                <a:lnTo>
                  <a:pt x="4182584" y="1282699"/>
                </a:lnTo>
                <a:close/>
              </a:path>
              <a:path w="6632575" h="1371600">
                <a:moveTo>
                  <a:pt x="4233069" y="1282699"/>
                </a:moveTo>
                <a:lnTo>
                  <a:pt x="4182584" y="1282699"/>
                </a:lnTo>
                <a:lnTo>
                  <a:pt x="4198769" y="1269999"/>
                </a:lnTo>
                <a:lnTo>
                  <a:pt x="4230595" y="1269999"/>
                </a:lnTo>
                <a:lnTo>
                  <a:pt x="4233069" y="1282699"/>
                </a:lnTo>
                <a:close/>
              </a:path>
              <a:path w="6632575" h="1371600">
                <a:moveTo>
                  <a:pt x="2089335" y="1308099"/>
                </a:moveTo>
                <a:lnTo>
                  <a:pt x="1783806" y="1308099"/>
                </a:lnTo>
                <a:lnTo>
                  <a:pt x="1751683" y="1295399"/>
                </a:lnTo>
                <a:lnTo>
                  <a:pt x="1718582" y="1282699"/>
                </a:lnTo>
                <a:lnTo>
                  <a:pt x="3212960" y="1282699"/>
                </a:lnTo>
                <a:lnTo>
                  <a:pt x="3267568" y="1295399"/>
                </a:lnTo>
                <a:lnTo>
                  <a:pt x="2141156" y="1295399"/>
                </a:lnTo>
                <a:lnTo>
                  <a:pt x="2089335" y="1308099"/>
                </a:lnTo>
                <a:close/>
              </a:path>
              <a:path w="6632575" h="1371600">
                <a:moveTo>
                  <a:pt x="4245924" y="1295399"/>
                </a:moveTo>
                <a:lnTo>
                  <a:pt x="3322117" y="1295399"/>
                </a:lnTo>
                <a:lnTo>
                  <a:pt x="3376689" y="1282699"/>
                </a:lnTo>
                <a:lnTo>
                  <a:pt x="4234629" y="1282699"/>
                </a:lnTo>
                <a:lnTo>
                  <a:pt x="4245924" y="1295399"/>
                </a:lnTo>
                <a:close/>
              </a:path>
              <a:path w="6632575" h="1371600">
                <a:moveTo>
                  <a:pt x="739123" y="1308099"/>
                </a:moveTo>
                <a:lnTo>
                  <a:pt x="235060" y="1308099"/>
                </a:lnTo>
                <a:lnTo>
                  <a:pt x="183837" y="1295399"/>
                </a:lnTo>
                <a:lnTo>
                  <a:pt x="791256" y="1295399"/>
                </a:lnTo>
                <a:lnTo>
                  <a:pt x="739123" y="1308099"/>
                </a:lnTo>
                <a:close/>
              </a:path>
              <a:path w="6632575" h="1371600">
                <a:moveTo>
                  <a:pt x="2418631" y="1308099"/>
                </a:moveTo>
                <a:lnTo>
                  <a:pt x="2238389" y="1308099"/>
                </a:lnTo>
                <a:lnTo>
                  <a:pt x="2240428" y="1295399"/>
                </a:lnTo>
                <a:lnTo>
                  <a:pt x="2417447" y="1295399"/>
                </a:lnTo>
                <a:lnTo>
                  <a:pt x="2418631" y="1308099"/>
                </a:lnTo>
                <a:close/>
              </a:path>
              <a:path w="6632575" h="1371600">
                <a:moveTo>
                  <a:pt x="2451597" y="1308099"/>
                </a:moveTo>
                <a:lnTo>
                  <a:pt x="2433749" y="1308099"/>
                </a:lnTo>
                <a:lnTo>
                  <a:pt x="2428258" y="1295399"/>
                </a:lnTo>
                <a:lnTo>
                  <a:pt x="2459392" y="1295399"/>
                </a:lnTo>
                <a:lnTo>
                  <a:pt x="2451597" y="1308099"/>
                </a:lnTo>
                <a:close/>
              </a:path>
              <a:path w="6632575" h="1371600">
                <a:moveTo>
                  <a:pt x="534491" y="1320799"/>
                </a:moveTo>
                <a:lnTo>
                  <a:pt x="396928" y="1320799"/>
                </a:lnTo>
                <a:lnTo>
                  <a:pt x="402466" y="1308099"/>
                </a:lnTo>
                <a:lnTo>
                  <a:pt x="584505" y="1308099"/>
                </a:lnTo>
                <a:lnTo>
                  <a:pt x="534491" y="1320799"/>
                </a:lnTo>
                <a:close/>
              </a:path>
              <a:path w="6632575" h="1371600">
                <a:moveTo>
                  <a:pt x="3224143" y="1320799"/>
                </a:moveTo>
                <a:lnTo>
                  <a:pt x="2615693" y="1320799"/>
                </a:lnTo>
                <a:lnTo>
                  <a:pt x="2611679" y="1308099"/>
                </a:lnTo>
                <a:lnTo>
                  <a:pt x="3273894" y="1308099"/>
                </a:lnTo>
                <a:lnTo>
                  <a:pt x="3224143" y="1320799"/>
                </a:lnTo>
                <a:close/>
              </a:path>
              <a:path w="6632575" h="1371600">
                <a:moveTo>
                  <a:pt x="6160126" y="1333499"/>
                </a:moveTo>
                <a:lnTo>
                  <a:pt x="3382760" y="1333499"/>
                </a:lnTo>
                <a:lnTo>
                  <a:pt x="3406578" y="1320799"/>
                </a:lnTo>
                <a:lnTo>
                  <a:pt x="3461222" y="1320799"/>
                </a:lnTo>
                <a:lnTo>
                  <a:pt x="3421250" y="1308099"/>
                </a:lnTo>
                <a:lnTo>
                  <a:pt x="6195073" y="1308099"/>
                </a:lnTo>
                <a:lnTo>
                  <a:pt x="6176899" y="1320799"/>
                </a:lnTo>
                <a:lnTo>
                  <a:pt x="6160126" y="1333499"/>
                </a:lnTo>
                <a:close/>
              </a:path>
              <a:path w="6632575" h="1371600">
                <a:moveTo>
                  <a:pt x="6153030" y="1346199"/>
                </a:moveTo>
                <a:lnTo>
                  <a:pt x="3724706" y="1346199"/>
                </a:lnTo>
                <a:lnTo>
                  <a:pt x="3671463" y="1333499"/>
                </a:lnTo>
                <a:lnTo>
                  <a:pt x="6185458" y="1333499"/>
                </a:lnTo>
                <a:lnTo>
                  <a:pt x="6153030" y="1346199"/>
                </a:lnTo>
                <a:close/>
              </a:path>
              <a:path w="6632575" h="1371600">
                <a:moveTo>
                  <a:pt x="4211754" y="1358899"/>
                </a:moveTo>
                <a:lnTo>
                  <a:pt x="3915409" y="1358899"/>
                </a:lnTo>
                <a:lnTo>
                  <a:pt x="3867684" y="1346199"/>
                </a:lnTo>
                <a:lnTo>
                  <a:pt x="4264049" y="1346199"/>
                </a:lnTo>
                <a:lnTo>
                  <a:pt x="4211754" y="1358899"/>
                </a:lnTo>
                <a:close/>
              </a:path>
              <a:path w="6632575" h="1371600">
                <a:moveTo>
                  <a:pt x="4521881" y="1358899"/>
                </a:moveTo>
                <a:lnTo>
                  <a:pt x="4472132" y="1358899"/>
                </a:lnTo>
                <a:lnTo>
                  <a:pt x="4428570" y="1346199"/>
                </a:lnTo>
                <a:lnTo>
                  <a:pt x="4575675" y="1346199"/>
                </a:lnTo>
                <a:lnTo>
                  <a:pt x="4521881" y="1358899"/>
                </a:lnTo>
                <a:close/>
              </a:path>
              <a:path w="6632575" h="1371600">
                <a:moveTo>
                  <a:pt x="4758981" y="1358899"/>
                </a:moveTo>
                <a:lnTo>
                  <a:pt x="4720189" y="1358899"/>
                </a:lnTo>
                <a:lnTo>
                  <a:pt x="4686838" y="1346199"/>
                </a:lnTo>
                <a:lnTo>
                  <a:pt x="4802200" y="1346199"/>
                </a:lnTo>
                <a:lnTo>
                  <a:pt x="4758981" y="1358899"/>
                </a:lnTo>
                <a:close/>
              </a:path>
              <a:path w="6632575" h="1371600">
                <a:moveTo>
                  <a:pt x="5800472" y="1358899"/>
                </a:moveTo>
                <a:lnTo>
                  <a:pt x="4853404" y="1358899"/>
                </a:lnTo>
                <a:lnTo>
                  <a:pt x="4852354" y="1346199"/>
                </a:lnTo>
                <a:lnTo>
                  <a:pt x="5850607" y="1346199"/>
                </a:lnTo>
                <a:lnTo>
                  <a:pt x="5800472" y="1358899"/>
                </a:lnTo>
                <a:close/>
              </a:path>
              <a:path w="6632575" h="1371600">
                <a:moveTo>
                  <a:pt x="5995607" y="1358899"/>
                </a:moveTo>
                <a:lnTo>
                  <a:pt x="5960831" y="1358899"/>
                </a:lnTo>
                <a:lnTo>
                  <a:pt x="5929565" y="1346199"/>
                </a:lnTo>
                <a:lnTo>
                  <a:pt x="6075730" y="1346199"/>
                </a:lnTo>
                <a:lnTo>
                  <a:pt x="5995607" y="1358899"/>
                </a:lnTo>
                <a:close/>
              </a:path>
              <a:path w="6632575" h="1371600">
                <a:moveTo>
                  <a:pt x="4963160" y="1371599"/>
                </a:moveTo>
                <a:lnTo>
                  <a:pt x="4909947" y="1358899"/>
                </a:lnTo>
                <a:lnTo>
                  <a:pt x="5020160" y="1358899"/>
                </a:lnTo>
                <a:lnTo>
                  <a:pt x="4963160" y="1371599"/>
                </a:lnTo>
                <a:close/>
              </a:path>
              <a:path w="6632575" h="1371600">
                <a:moveTo>
                  <a:pt x="5162928" y="1371599"/>
                </a:moveTo>
                <a:lnTo>
                  <a:pt x="5163602" y="1358899"/>
                </a:lnTo>
                <a:lnTo>
                  <a:pt x="5216871" y="1358899"/>
                </a:lnTo>
                <a:lnTo>
                  <a:pt x="5162928" y="1371599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5922" y="136830"/>
            <a:ext cx="5840730" cy="17875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710"/>
              </a:spcBef>
            </a:pPr>
            <a:r>
              <a:rPr spc="-580" dirty="0">
                <a:latin typeface="Microsoft Sans Serif"/>
                <a:cs typeface="Microsoft Sans Serif"/>
              </a:rPr>
              <a:t>WELCOME</a:t>
            </a:r>
            <a:r>
              <a:rPr spc="-459" dirty="0">
                <a:latin typeface="Microsoft Sans Serif"/>
                <a:cs typeface="Microsoft Sans Serif"/>
              </a:rPr>
              <a:t> </a:t>
            </a:r>
            <a:r>
              <a:rPr spc="-590" dirty="0">
                <a:latin typeface="Microsoft Sans Serif"/>
                <a:cs typeface="Microsoft Sans Serif"/>
              </a:rPr>
              <a:t>TO</a:t>
            </a:r>
            <a:r>
              <a:rPr spc="-455" dirty="0">
                <a:latin typeface="Microsoft Sans Serif"/>
                <a:cs typeface="Microsoft Sans Serif"/>
              </a:rPr>
              <a:t> </a:t>
            </a:r>
            <a:r>
              <a:rPr spc="-25" dirty="0">
                <a:latin typeface="Microsoft Sans Serif"/>
                <a:cs typeface="Microsoft Sans Serif"/>
              </a:rPr>
              <a:t>MY </a:t>
            </a:r>
            <a:r>
              <a:rPr spc="-819" dirty="0">
                <a:latin typeface="Microsoft Sans Serif"/>
                <a:cs typeface="Microsoft Sans Serif"/>
              </a:rPr>
              <a:t>CAREER</a:t>
            </a:r>
            <a:r>
              <a:rPr spc="-459" dirty="0">
                <a:latin typeface="Microsoft Sans Serif"/>
                <a:cs typeface="Microsoft Sans Serif"/>
              </a:rPr>
              <a:t> </a:t>
            </a:r>
            <a:r>
              <a:rPr spc="-650" dirty="0">
                <a:latin typeface="Microsoft Sans Serif"/>
                <a:cs typeface="Microsoft Sans Serif"/>
              </a:rPr>
              <a:t>STORY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7731" y="2248126"/>
            <a:ext cx="6755130" cy="5477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0"/>
              </a:spcBef>
            </a:pPr>
            <a:r>
              <a:rPr sz="2950" i="1" spc="-254" dirty="0" smtClean="0">
                <a:latin typeface="Verdana"/>
                <a:cs typeface="Verdana"/>
              </a:rPr>
              <a:t>'</a:t>
            </a:r>
            <a:r>
              <a:rPr lang="en-US" sz="2950" spc="-254" dirty="0" smtClean="0">
                <a:latin typeface="Verdana"/>
                <a:cs typeface="Verdana"/>
              </a:rPr>
              <a:t>Hi </a:t>
            </a:r>
            <a:r>
              <a:rPr lang="en-US" sz="2950" spc="-254" dirty="0" smtClean="0">
                <a:latin typeface="Verdana"/>
                <a:cs typeface="Verdana"/>
              </a:rPr>
              <a:t>I am Ramsha, a beginner in DevOps field.</a:t>
            </a:r>
          </a:p>
          <a:p>
            <a:pPr marL="12700" marR="5080">
              <a:lnSpc>
                <a:spcPct val="115900"/>
              </a:lnSpc>
              <a:spcBef>
                <a:spcPts val="90"/>
              </a:spcBef>
            </a:pPr>
            <a:r>
              <a:rPr sz="2600" i="1" spc="-254" dirty="0" smtClean="0">
                <a:latin typeface="Verdana"/>
                <a:cs typeface="Verdana"/>
              </a:rPr>
              <a:t>Change</a:t>
            </a:r>
            <a:r>
              <a:rPr sz="2600" i="1" spc="-235" dirty="0" smtClean="0">
                <a:latin typeface="Verdana"/>
                <a:cs typeface="Verdana"/>
              </a:rPr>
              <a:t> </a:t>
            </a:r>
            <a:r>
              <a:rPr sz="2600" i="1" spc="-250" dirty="0">
                <a:latin typeface="Verdana"/>
                <a:cs typeface="Verdana"/>
              </a:rPr>
              <a:t>can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45" dirty="0">
                <a:latin typeface="Verdana"/>
                <a:cs typeface="Verdana"/>
              </a:rPr>
              <a:t>be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85" dirty="0">
                <a:latin typeface="Verdana"/>
                <a:cs typeface="Verdana"/>
              </a:rPr>
              <a:t>scary</a:t>
            </a:r>
            <a:r>
              <a:rPr sz="2600" i="1" spc="-240" dirty="0">
                <a:latin typeface="Verdana"/>
                <a:cs typeface="Verdana"/>
              </a:rPr>
              <a:t> </a:t>
            </a:r>
            <a:r>
              <a:rPr sz="2600" i="1" spc="-235" dirty="0">
                <a:latin typeface="Verdana"/>
                <a:cs typeface="Verdana"/>
              </a:rPr>
              <a:t>at </a:t>
            </a:r>
            <a:r>
              <a:rPr sz="2600" i="1" spc="-215" dirty="0">
                <a:latin typeface="Verdana"/>
                <a:cs typeface="Verdana"/>
              </a:rPr>
              <a:t>the</a:t>
            </a:r>
            <a:r>
              <a:rPr sz="2600" i="1" spc="-235" dirty="0">
                <a:latin typeface="Verdana"/>
                <a:cs typeface="Verdana"/>
              </a:rPr>
              <a:t> best </a:t>
            </a:r>
            <a:r>
              <a:rPr sz="2600" i="1" spc="-155" dirty="0">
                <a:latin typeface="Verdana"/>
                <a:cs typeface="Verdana"/>
              </a:rPr>
              <a:t>of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75" dirty="0">
                <a:latin typeface="Verdana"/>
                <a:cs typeface="Verdana"/>
              </a:rPr>
              <a:t>times, </a:t>
            </a:r>
            <a:r>
              <a:rPr sz="2600" i="1" spc="-220" dirty="0">
                <a:latin typeface="Verdana"/>
                <a:cs typeface="Verdana"/>
              </a:rPr>
              <a:t>but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29" dirty="0">
                <a:latin typeface="Verdana"/>
                <a:cs typeface="Verdana"/>
              </a:rPr>
              <a:t>rarely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40" dirty="0">
                <a:latin typeface="Verdana"/>
                <a:cs typeface="Verdana"/>
              </a:rPr>
              <a:t>will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75" dirty="0">
                <a:latin typeface="Verdana"/>
                <a:cs typeface="Verdana"/>
              </a:rPr>
              <a:t>you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150" dirty="0">
                <a:latin typeface="Verdana"/>
                <a:cs typeface="Verdana"/>
              </a:rPr>
              <a:t>find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70" dirty="0">
                <a:latin typeface="Verdana"/>
                <a:cs typeface="Verdana"/>
              </a:rPr>
              <a:t>someone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5" dirty="0">
                <a:latin typeface="Verdana"/>
                <a:cs typeface="Verdana"/>
              </a:rPr>
              <a:t>who </a:t>
            </a:r>
            <a:r>
              <a:rPr sz="2600" i="1" spc="-315" dirty="0">
                <a:latin typeface="Verdana"/>
                <a:cs typeface="Verdana"/>
              </a:rPr>
              <a:t>made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305" dirty="0">
                <a:latin typeface="Verdana"/>
                <a:cs typeface="Verdana"/>
              </a:rPr>
              <a:t>a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165" dirty="0">
                <a:latin typeface="Verdana"/>
                <a:cs typeface="Verdana"/>
              </a:rPr>
              <a:t>big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50" dirty="0">
                <a:latin typeface="Verdana"/>
                <a:cs typeface="Verdana"/>
              </a:rPr>
              <a:t>change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130" dirty="0">
                <a:latin typeface="Verdana"/>
                <a:cs typeface="Verdana"/>
              </a:rPr>
              <a:t>in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185" dirty="0">
                <a:latin typeface="Verdana"/>
                <a:cs typeface="Verdana"/>
              </a:rPr>
              <a:t>their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80" dirty="0">
                <a:latin typeface="Verdana"/>
                <a:cs typeface="Verdana"/>
              </a:rPr>
              <a:t>life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25" dirty="0">
                <a:latin typeface="Verdana"/>
                <a:cs typeface="Verdana"/>
              </a:rPr>
              <a:t>or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60" dirty="0">
                <a:latin typeface="Verdana"/>
                <a:cs typeface="Verdana"/>
              </a:rPr>
              <a:t>career </a:t>
            </a:r>
            <a:r>
              <a:rPr sz="2600" i="1" spc="-215" dirty="0">
                <a:latin typeface="Verdana"/>
                <a:cs typeface="Verdana"/>
              </a:rPr>
              <a:t>that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245" dirty="0">
                <a:latin typeface="Verdana"/>
                <a:cs typeface="Verdana"/>
              </a:rPr>
              <a:t>regrets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204" dirty="0">
                <a:latin typeface="Verdana"/>
                <a:cs typeface="Verdana"/>
              </a:rPr>
              <a:t>it.</a:t>
            </a:r>
            <a:r>
              <a:rPr sz="2600" i="1" spc="-225" dirty="0">
                <a:latin typeface="Verdana"/>
                <a:cs typeface="Verdana"/>
              </a:rPr>
              <a:t> </a:t>
            </a:r>
            <a:r>
              <a:rPr sz="2600" i="1" spc="-275" dirty="0">
                <a:latin typeface="Verdana"/>
                <a:cs typeface="Verdana"/>
              </a:rPr>
              <a:t>Even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245" dirty="0">
                <a:latin typeface="Verdana"/>
                <a:cs typeface="Verdana"/>
              </a:rPr>
              <a:t>when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120" dirty="0">
                <a:latin typeface="Verdana"/>
                <a:cs typeface="Verdana"/>
              </a:rPr>
              <a:t>unexpected </a:t>
            </a:r>
            <a:r>
              <a:rPr sz="2600" i="1" spc="-254" dirty="0">
                <a:latin typeface="Verdana"/>
                <a:cs typeface="Verdana"/>
              </a:rPr>
              <a:t>events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00" dirty="0">
                <a:latin typeface="Verdana"/>
                <a:cs typeface="Verdana"/>
              </a:rPr>
              <a:t>force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280" dirty="0">
                <a:latin typeface="Verdana"/>
                <a:cs typeface="Verdana"/>
              </a:rPr>
              <a:t>us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175" dirty="0">
                <a:latin typeface="Verdana"/>
                <a:cs typeface="Verdana"/>
              </a:rPr>
              <a:t>to</a:t>
            </a:r>
            <a:r>
              <a:rPr sz="2600" i="1" spc="-235" dirty="0">
                <a:latin typeface="Verdana"/>
                <a:cs typeface="Verdana"/>
              </a:rPr>
              <a:t> </a:t>
            </a:r>
            <a:r>
              <a:rPr sz="2600" i="1" spc="-335" dirty="0">
                <a:latin typeface="Verdana"/>
                <a:cs typeface="Verdana"/>
              </a:rPr>
              <a:t>make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75" dirty="0">
                <a:latin typeface="Verdana"/>
                <a:cs typeface="Verdana"/>
              </a:rPr>
              <a:t>reluctant </a:t>
            </a:r>
            <a:r>
              <a:rPr sz="2600" i="1" spc="-275" dirty="0">
                <a:latin typeface="Verdana"/>
                <a:cs typeface="Verdana"/>
              </a:rPr>
              <a:t>changes,</a:t>
            </a:r>
            <a:r>
              <a:rPr sz="2600" i="1" spc="-215" dirty="0">
                <a:latin typeface="Verdana"/>
                <a:cs typeface="Verdana"/>
              </a:rPr>
              <a:t> </a:t>
            </a:r>
            <a:r>
              <a:rPr sz="2600" i="1" spc="-210" dirty="0">
                <a:latin typeface="Verdana"/>
                <a:cs typeface="Verdana"/>
              </a:rPr>
              <a:t>eventually </a:t>
            </a:r>
            <a:r>
              <a:rPr sz="2600" i="1" spc="-254" dirty="0">
                <a:latin typeface="Verdana"/>
                <a:cs typeface="Verdana"/>
              </a:rPr>
              <a:t>over</a:t>
            </a:r>
            <a:r>
              <a:rPr sz="2600" i="1" spc="-210" dirty="0">
                <a:latin typeface="Verdana"/>
                <a:cs typeface="Verdana"/>
              </a:rPr>
              <a:t> </a:t>
            </a:r>
            <a:r>
              <a:rPr sz="2600" i="1" spc="-220" dirty="0">
                <a:latin typeface="Verdana"/>
                <a:cs typeface="Verdana"/>
              </a:rPr>
              <a:t>time</a:t>
            </a:r>
            <a:r>
              <a:rPr sz="2600" i="1" spc="-215" dirty="0">
                <a:latin typeface="Verdana"/>
                <a:cs typeface="Verdana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what </a:t>
            </a:r>
            <a:r>
              <a:rPr sz="2600" i="1" spc="-290" dirty="0">
                <a:latin typeface="Verdana"/>
                <a:cs typeface="Verdana"/>
              </a:rPr>
              <a:t>seemed</a:t>
            </a:r>
            <a:r>
              <a:rPr sz="2600" i="1" spc="-220" dirty="0">
                <a:latin typeface="Verdana"/>
                <a:cs typeface="Verdana"/>
              </a:rPr>
              <a:t> </a:t>
            </a:r>
            <a:r>
              <a:rPr sz="2600" i="1" spc="-140" dirty="0">
                <a:latin typeface="Verdana"/>
                <a:cs typeface="Verdana"/>
              </a:rPr>
              <a:t>like</a:t>
            </a:r>
            <a:r>
              <a:rPr sz="2600" i="1" spc="-220" dirty="0">
                <a:latin typeface="Verdana"/>
                <a:cs typeface="Verdana"/>
              </a:rPr>
              <a:t> </a:t>
            </a:r>
            <a:r>
              <a:rPr sz="2600" i="1" spc="-305" dirty="0">
                <a:latin typeface="Verdana"/>
                <a:cs typeface="Verdana"/>
              </a:rPr>
              <a:t>a</a:t>
            </a:r>
            <a:r>
              <a:rPr sz="2600" i="1" spc="-220" dirty="0">
                <a:latin typeface="Verdana"/>
                <a:cs typeface="Verdana"/>
              </a:rPr>
              <a:t> </a:t>
            </a:r>
            <a:r>
              <a:rPr sz="2600" i="1" spc="-175" dirty="0">
                <a:latin typeface="Verdana"/>
                <a:cs typeface="Verdana"/>
              </a:rPr>
              <a:t>terrible</a:t>
            </a:r>
            <a:r>
              <a:rPr sz="2600" i="1" spc="-220" dirty="0">
                <a:latin typeface="Verdana"/>
                <a:cs typeface="Verdana"/>
              </a:rPr>
              <a:t> </a:t>
            </a:r>
            <a:r>
              <a:rPr sz="2600" i="1" spc="-185" dirty="0">
                <a:latin typeface="Verdana"/>
                <a:cs typeface="Verdana"/>
              </a:rPr>
              <a:t>situation</a:t>
            </a:r>
            <a:r>
              <a:rPr sz="2600" i="1" spc="-220" dirty="0">
                <a:latin typeface="Verdana"/>
                <a:cs typeface="Verdana"/>
              </a:rPr>
              <a:t> </a:t>
            </a:r>
            <a:r>
              <a:rPr sz="2600" i="1" spc="-180" dirty="0">
                <a:latin typeface="Verdana"/>
                <a:cs typeface="Verdana"/>
              </a:rPr>
              <a:t>invariably </a:t>
            </a:r>
            <a:r>
              <a:rPr sz="2600" i="1" spc="-210" dirty="0">
                <a:latin typeface="Verdana"/>
                <a:cs typeface="Verdana"/>
              </a:rPr>
              <a:t>leads</a:t>
            </a:r>
            <a:r>
              <a:rPr sz="2600" i="1" spc="-229" dirty="0">
                <a:latin typeface="Verdana"/>
                <a:cs typeface="Verdana"/>
              </a:rPr>
              <a:t> </a:t>
            </a:r>
            <a:r>
              <a:rPr sz="2600" i="1" spc="-175" dirty="0">
                <a:latin typeface="Verdana"/>
                <a:cs typeface="Verdana"/>
              </a:rPr>
              <a:t>to</a:t>
            </a:r>
            <a:r>
              <a:rPr sz="2600" i="1" spc="-225" dirty="0">
                <a:latin typeface="Verdana"/>
                <a:cs typeface="Verdana"/>
              </a:rPr>
              <a:t> </a:t>
            </a:r>
            <a:r>
              <a:rPr sz="2600" i="1" spc="-245" dirty="0">
                <a:latin typeface="Verdana"/>
                <a:cs typeface="Verdana"/>
              </a:rPr>
              <a:t>greater</a:t>
            </a:r>
            <a:r>
              <a:rPr sz="2600" i="1" spc="-225" dirty="0">
                <a:latin typeface="Verdana"/>
                <a:cs typeface="Verdana"/>
              </a:rPr>
              <a:t> </a:t>
            </a:r>
            <a:r>
              <a:rPr sz="2600" i="1" spc="-95" dirty="0">
                <a:latin typeface="Verdana"/>
                <a:cs typeface="Verdana"/>
              </a:rPr>
              <a:t>things.'</a:t>
            </a:r>
            <a:endParaRPr sz="2600" i="1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600" i="1" spc="-285" dirty="0">
                <a:latin typeface="Verdana"/>
                <a:cs typeface="Verdana"/>
              </a:rPr>
              <a:t>anonymous</a:t>
            </a:r>
            <a:r>
              <a:rPr sz="2600" i="1" spc="-240" dirty="0">
                <a:latin typeface="Verdana"/>
                <a:cs typeface="Verdana"/>
              </a:rPr>
              <a:t> </a:t>
            </a:r>
            <a:r>
              <a:rPr sz="2600" i="1" spc="-320" dirty="0">
                <a:latin typeface="Verdana"/>
                <a:cs typeface="Verdana"/>
              </a:rPr>
              <a:t>-</a:t>
            </a:r>
            <a:endParaRPr sz="2600" i="1" dirty="0">
              <a:latin typeface="Verdana"/>
              <a:cs typeface="Verdana"/>
            </a:endParaRPr>
          </a:p>
          <a:p>
            <a:pPr marL="922019">
              <a:lnSpc>
                <a:spcPct val="100000"/>
              </a:lnSpc>
              <a:spcBef>
                <a:spcPts val="1935"/>
              </a:spcBef>
            </a:pPr>
            <a:r>
              <a:rPr sz="2800" b="1" spc="-250" dirty="0">
                <a:solidFill>
                  <a:srgbClr val="FFFFFF"/>
                </a:solidFill>
                <a:latin typeface="Tahoma"/>
                <a:cs typeface="Tahoma"/>
              </a:rPr>
              <a:t>LETS </a:t>
            </a:r>
            <a:r>
              <a:rPr sz="2800" b="1" spc="-315" dirty="0">
                <a:solidFill>
                  <a:srgbClr val="FFFFFF"/>
                </a:solidFill>
                <a:latin typeface="Tahoma"/>
                <a:cs typeface="Tahoma"/>
              </a:rPr>
              <a:t>GET</a:t>
            </a:r>
            <a:r>
              <a:rPr sz="2800" b="1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800" b="1" spc="-315" dirty="0">
                <a:solidFill>
                  <a:srgbClr val="FFFFFF"/>
                </a:solidFill>
                <a:latin typeface="Tahoma"/>
                <a:cs typeface="Tahoma"/>
              </a:rPr>
              <a:t>STARTED</a:t>
            </a:r>
            <a:endParaRPr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806295"/>
            <a:ext cx="9142095" cy="9477375"/>
            <a:chOff x="9144000" y="806295"/>
            <a:chExt cx="9142095" cy="9477375"/>
          </a:xfrm>
        </p:grpSpPr>
        <p:sp>
          <p:nvSpPr>
            <p:cNvPr id="3" name="object 3"/>
            <p:cNvSpPr/>
            <p:nvPr/>
          </p:nvSpPr>
          <p:spPr>
            <a:xfrm>
              <a:off x="9174837" y="1058948"/>
              <a:ext cx="9110980" cy="9224645"/>
            </a:xfrm>
            <a:custGeom>
              <a:avLst/>
              <a:gdLst/>
              <a:ahLst/>
              <a:cxnLst/>
              <a:rect l="l" t="t" r="r" b="b"/>
              <a:pathLst>
                <a:path w="9110980" h="9224645">
                  <a:moveTo>
                    <a:pt x="6504492" y="1106713"/>
                  </a:moveTo>
                  <a:lnTo>
                    <a:pt x="6409519" y="1209118"/>
                  </a:lnTo>
                  <a:lnTo>
                    <a:pt x="6388332" y="1194610"/>
                  </a:lnTo>
                  <a:lnTo>
                    <a:pt x="6354439" y="1175125"/>
                  </a:lnTo>
                  <a:lnTo>
                    <a:pt x="6322519" y="1153514"/>
                  </a:lnTo>
                  <a:lnTo>
                    <a:pt x="6297937" y="1123990"/>
                  </a:lnTo>
                  <a:lnTo>
                    <a:pt x="6295371" y="1089404"/>
                  </a:lnTo>
                  <a:lnTo>
                    <a:pt x="6356199" y="1023816"/>
                  </a:lnTo>
                  <a:lnTo>
                    <a:pt x="6379233" y="1017656"/>
                  </a:lnTo>
                  <a:lnTo>
                    <a:pt x="6402237" y="1030205"/>
                  </a:lnTo>
                  <a:lnTo>
                    <a:pt x="6419538" y="1048903"/>
                  </a:lnTo>
                  <a:lnTo>
                    <a:pt x="6434775" y="1069826"/>
                  </a:lnTo>
                  <a:lnTo>
                    <a:pt x="6460899" y="1097687"/>
                  </a:lnTo>
                  <a:lnTo>
                    <a:pt x="6482925" y="1111291"/>
                  </a:lnTo>
                  <a:lnTo>
                    <a:pt x="6504492" y="1106713"/>
                  </a:lnTo>
                  <a:close/>
                </a:path>
                <a:path w="9110980" h="9224645">
                  <a:moveTo>
                    <a:pt x="6034916" y="1687739"/>
                  </a:moveTo>
                  <a:lnTo>
                    <a:pt x="5948555" y="1780857"/>
                  </a:lnTo>
                  <a:lnTo>
                    <a:pt x="5943475" y="1767659"/>
                  </a:lnTo>
                  <a:lnTo>
                    <a:pt x="5936291" y="1756729"/>
                  </a:lnTo>
                  <a:lnTo>
                    <a:pt x="5918667" y="1738379"/>
                  </a:lnTo>
                  <a:lnTo>
                    <a:pt x="5900893" y="1720191"/>
                  </a:lnTo>
                  <a:lnTo>
                    <a:pt x="5893256" y="1709749"/>
                  </a:lnTo>
                  <a:lnTo>
                    <a:pt x="5887423" y="1697362"/>
                  </a:lnTo>
                  <a:lnTo>
                    <a:pt x="5884369" y="1681979"/>
                  </a:lnTo>
                  <a:lnTo>
                    <a:pt x="5903695" y="1679817"/>
                  </a:lnTo>
                  <a:lnTo>
                    <a:pt x="5927755" y="1672551"/>
                  </a:lnTo>
                  <a:lnTo>
                    <a:pt x="5985460" y="1685036"/>
                  </a:lnTo>
                  <a:lnTo>
                    <a:pt x="6034916" y="1687739"/>
                  </a:lnTo>
                  <a:close/>
                </a:path>
                <a:path w="9110980" h="9224645">
                  <a:moveTo>
                    <a:pt x="6915042" y="664037"/>
                  </a:moveTo>
                  <a:lnTo>
                    <a:pt x="6504492" y="1106713"/>
                  </a:lnTo>
                  <a:lnTo>
                    <a:pt x="6518732" y="1072681"/>
                  </a:lnTo>
                  <a:lnTo>
                    <a:pt x="6556698" y="1013068"/>
                  </a:lnTo>
                  <a:lnTo>
                    <a:pt x="6571068" y="978897"/>
                  </a:lnTo>
                  <a:lnTo>
                    <a:pt x="6915042" y="664037"/>
                  </a:lnTo>
                  <a:close/>
                </a:path>
                <a:path w="9110980" h="9224645">
                  <a:moveTo>
                    <a:pt x="7007728" y="769540"/>
                  </a:moveTo>
                  <a:lnTo>
                    <a:pt x="6322464" y="1508426"/>
                  </a:lnTo>
                  <a:lnTo>
                    <a:pt x="6292512" y="1466016"/>
                  </a:lnTo>
                  <a:lnTo>
                    <a:pt x="6277529" y="1426142"/>
                  </a:lnTo>
                  <a:lnTo>
                    <a:pt x="6276565" y="1389828"/>
                  </a:lnTo>
                  <a:lnTo>
                    <a:pt x="6288669" y="1358100"/>
                  </a:lnTo>
                  <a:lnTo>
                    <a:pt x="6303580" y="1323346"/>
                  </a:lnTo>
                  <a:lnTo>
                    <a:pt x="6915042" y="664037"/>
                  </a:lnTo>
                  <a:lnTo>
                    <a:pt x="6966174" y="552875"/>
                  </a:lnTo>
                  <a:lnTo>
                    <a:pt x="6992512" y="524475"/>
                  </a:lnTo>
                  <a:lnTo>
                    <a:pt x="7028175" y="504698"/>
                  </a:lnTo>
                  <a:lnTo>
                    <a:pt x="7073176" y="493529"/>
                  </a:lnTo>
                  <a:lnTo>
                    <a:pt x="7091172" y="548831"/>
                  </a:lnTo>
                  <a:lnTo>
                    <a:pt x="7086068" y="591686"/>
                  </a:lnTo>
                  <a:lnTo>
                    <a:pt x="7068426" y="629386"/>
                  </a:lnTo>
                  <a:lnTo>
                    <a:pt x="7009830" y="692567"/>
                  </a:lnTo>
                  <a:lnTo>
                    <a:pt x="6989997" y="732628"/>
                  </a:lnTo>
                  <a:lnTo>
                    <a:pt x="7000978" y="758141"/>
                  </a:lnTo>
                  <a:lnTo>
                    <a:pt x="7007728" y="769540"/>
                  </a:lnTo>
                  <a:close/>
                </a:path>
                <a:path w="9110980" h="9224645">
                  <a:moveTo>
                    <a:pt x="7822598" y="301787"/>
                  </a:moveTo>
                  <a:lnTo>
                    <a:pt x="2008734" y="6570589"/>
                  </a:lnTo>
                  <a:lnTo>
                    <a:pt x="2002666" y="6539779"/>
                  </a:lnTo>
                  <a:lnTo>
                    <a:pt x="2008807" y="6514482"/>
                  </a:lnTo>
                  <a:lnTo>
                    <a:pt x="7447272" y="650452"/>
                  </a:lnTo>
                  <a:lnTo>
                    <a:pt x="7441837" y="581608"/>
                  </a:lnTo>
                  <a:lnTo>
                    <a:pt x="7433541" y="571877"/>
                  </a:lnTo>
                  <a:lnTo>
                    <a:pt x="7434273" y="552411"/>
                  </a:lnTo>
                  <a:lnTo>
                    <a:pt x="7438525" y="529149"/>
                  </a:lnTo>
                  <a:lnTo>
                    <a:pt x="7440790" y="508031"/>
                  </a:lnTo>
                  <a:lnTo>
                    <a:pt x="7435558" y="494996"/>
                  </a:lnTo>
                  <a:lnTo>
                    <a:pt x="7408010" y="487346"/>
                  </a:lnTo>
                  <a:lnTo>
                    <a:pt x="7371262" y="508294"/>
                  </a:lnTo>
                  <a:lnTo>
                    <a:pt x="7351973" y="510415"/>
                  </a:lnTo>
                  <a:lnTo>
                    <a:pt x="7350794" y="493010"/>
                  </a:lnTo>
                  <a:lnTo>
                    <a:pt x="7366707" y="475852"/>
                  </a:lnTo>
                  <a:lnTo>
                    <a:pt x="7370758" y="452808"/>
                  </a:lnTo>
                  <a:lnTo>
                    <a:pt x="7305575" y="392356"/>
                  </a:lnTo>
                  <a:lnTo>
                    <a:pt x="7245234" y="382713"/>
                  </a:lnTo>
                  <a:lnTo>
                    <a:pt x="7219029" y="373615"/>
                  </a:lnTo>
                  <a:lnTo>
                    <a:pt x="7198218" y="340026"/>
                  </a:lnTo>
                  <a:lnTo>
                    <a:pt x="7209927" y="308724"/>
                  </a:lnTo>
                  <a:lnTo>
                    <a:pt x="7234726" y="263308"/>
                  </a:lnTo>
                  <a:lnTo>
                    <a:pt x="7266238" y="248007"/>
                  </a:lnTo>
                  <a:lnTo>
                    <a:pt x="7323077" y="205397"/>
                  </a:lnTo>
                  <a:lnTo>
                    <a:pt x="7354821" y="189845"/>
                  </a:lnTo>
                  <a:lnTo>
                    <a:pt x="7383746" y="177334"/>
                  </a:lnTo>
                  <a:lnTo>
                    <a:pt x="7408404" y="169422"/>
                  </a:lnTo>
                  <a:lnTo>
                    <a:pt x="7436658" y="176310"/>
                  </a:lnTo>
                  <a:lnTo>
                    <a:pt x="7467062" y="199556"/>
                  </a:lnTo>
                  <a:lnTo>
                    <a:pt x="7488854" y="232088"/>
                  </a:lnTo>
                  <a:lnTo>
                    <a:pt x="7509899" y="284102"/>
                  </a:lnTo>
                  <a:lnTo>
                    <a:pt x="7537619" y="328919"/>
                  </a:lnTo>
                  <a:lnTo>
                    <a:pt x="7567635" y="352584"/>
                  </a:lnTo>
                  <a:lnTo>
                    <a:pt x="7603382" y="370069"/>
                  </a:lnTo>
                  <a:lnTo>
                    <a:pt x="7638985" y="387709"/>
                  </a:lnTo>
                  <a:lnTo>
                    <a:pt x="7668570" y="411839"/>
                  </a:lnTo>
                  <a:lnTo>
                    <a:pt x="7709383" y="386508"/>
                  </a:lnTo>
                  <a:lnTo>
                    <a:pt x="7781784" y="327118"/>
                  </a:lnTo>
                  <a:lnTo>
                    <a:pt x="7822598" y="301787"/>
                  </a:lnTo>
                  <a:close/>
                </a:path>
                <a:path w="9110980" h="9224645">
                  <a:moveTo>
                    <a:pt x="5133317" y="2585183"/>
                  </a:moveTo>
                  <a:lnTo>
                    <a:pt x="4964733" y="2766958"/>
                  </a:lnTo>
                  <a:lnTo>
                    <a:pt x="4989146" y="2721959"/>
                  </a:lnTo>
                  <a:lnTo>
                    <a:pt x="5090295" y="2612895"/>
                  </a:lnTo>
                  <a:lnTo>
                    <a:pt x="5133317" y="2585183"/>
                  </a:lnTo>
                  <a:close/>
                </a:path>
                <a:path w="9110980" h="9224645">
                  <a:moveTo>
                    <a:pt x="5372789" y="2401679"/>
                  </a:moveTo>
                  <a:lnTo>
                    <a:pt x="4867035" y="2947008"/>
                  </a:lnTo>
                  <a:lnTo>
                    <a:pt x="4891468" y="2901987"/>
                  </a:lnTo>
                  <a:lnTo>
                    <a:pt x="4906583" y="2848336"/>
                  </a:lnTo>
                  <a:lnTo>
                    <a:pt x="4931005" y="2803326"/>
                  </a:lnTo>
                  <a:lnTo>
                    <a:pt x="5167025" y="2548837"/>
                  </a:lnTo>
                  <a:lnTo>
                    <a:pt x="5296073" y="2465721"/>
                  </a:lnTo>
                  <a:lnTo>
                    <a:pt x="5329775" y="2429381"/>
                  </a:lnTo>
                  <a:lnTo>
                    <a:pt x="5372789" y="2401679"/>
                  </a:lnTo>
                  <a:close/>
                </a:path>
                <a:path w="9110980" h="9224645">
                  <a:moveTo>
                    <a:pt x="5717929" y="2029530"/>
                  </a:moveTo>
                  <a:lnTo>
                    <a:pt x="5408861" y="2362784"/>
                  </a:lnTo>
                  <a:lnTo>
                    <a:pt x="5435641" y="2315231"/>
                  </a:lnTo>
                  <a:lnTo>
                    <a:pt x="5498542" y="2228732"/>
                  </a:lnTo>
                  <a:lnTo>
                    <a:pt x="5597499" y="2103355"/>
                  </a:lnTo>
                  <a:lnTo>
                    <a:pt x="5677030" y="2054953"/>
                  </a:lnTo>
                  <a:lnTo>
                    <a:pt x="5717929" y="2029530"/>
                  </a:lnTo>
                  <a:close/>
                </a:path>
                <a:path w="9110980" h="9224645">
                  <a:moveTo>
                    <a:pt x="7327749" y="611241"/>
                  </a:moveTo>
                  <a:lnTo>
                    <a:pt x="3031079" y="5244128"/>
                  </a:lnTo>
                  <a:lnTo>
                    <a:pt x="3047780" y="5188767"/>
                  </a:lnTo>
                  <a:lnTo>
                    <a:pt x="3047666" y="5132861"/>
                  </a:lnTo>
                  <a:lnTo>
                    <a:pt x="3070064" y="5090033"/>
                  </a:lnTo>
                  <a:lnTo>
                    <a:pt x="4747476" y="3281363"/>
                  </a:lnTo>
                  <a:lnTo>
                    <a:pt x="4754326" y="3236624"/>
                  </a:lnTo>
                  <a:lnTo>
                    <a:pt x="4765673" y="3093654"/>
                  </a:lnTo>
                  <a:lnTo>
                    <a:pt x="4772523" y="3048916"/>
                  </a:lnTo>
                  <a:lnTo>
                    <a:pt x="4801242" y="2980597"/>
                  </a:lnTo>
                  <a:lnTo>
                    <a:pt x="4867035" y="2947008"/>
                  </a:lnTo>
                  <a:lnTo>
                    <a:pt x="6034916" y="1687739"/>
                  </a:lnTo>
                  <a:lnTo>
                    <a:pt x="6086793" y="1687832"/>
                  </a:lnTo>
                  <a:lnTo>
                    <a:pt x="6140322" y="1686143"/>
                  </a:lnTo>
                  <a:lnTo>
                    <a:pt x="6194735" y="1683502"/>
                  </a:lnTo>
                  <a:lnTo>
                    <a:pt x="6239951" y="1672100"/>
                  </a:lnTo>
                  <a:lnTo>
                    <a:pt x="6293826" y="1670039"/>
                  </a:lnTo>
                  <a:lnTo>
                    <a:pt x="6310749" y="1670469"/>
                  </a:lnTo>
                  <a:lnTo>
                    <a:pt x="7290392" y="614168"/>
                  </a:lnTo>
                  <a:lnTo>
                    <a:pt x="7309636" y="612095"/>
                  </a:lnTo>
                  <a:lnTo>
                    <a:pt x="7327749" y="611241"/>
                  </a:lnTo>
                  <a:close/>
                </a:path>
                <a:path w="9110980" h="9224645">
                  <a:moveTo>
                    <a:pt x="4670576" y="3289575"/>
                  </a:moveTo>
                  <a:lnTo>
                    <a:pt x="3889820" y="4131425"/>
                  </a:lnTo>
                  <a:lnTo>
                    <a:pt x="3937509" y="4042652"/>
                  </a:lnTo>
                  <a:lnTo>
                    <a:pt x="3971090" y="4006444"/>
                  </a:lnTo>
                  <a:lnTo>
                    <a:pt x="3995577" y="3961363"/>
                  </a:lnTo>
                  <a:lnTo>
                    <a:pt x="4166178" y="3777413"/>
                  </a:lnTo>
                  <a:lnTo>
                    <a:pt x="4190971" y="3732003"/>
                  </a:lnTo>
                  <a:lnTo>
                    <a:pt x="4258784" y="3658884"/>
                  </a:lnTo>
                  <a:lnTo>
                    <a:pt x="4330852" y="3525147"/>
                  </a:lnTo>
                  <a:lnTo>
                    <a:pt x="4456254" y="3389933"/>
                  </a:lnTo>
                  <a:lnTo>
                    <a:pt x="4483312" y="3342081"/>
                  </a:lnTo>
                  <a:lnTo>
                    <a:pt x="4523602" y="3317314"/>
                  </a:lnTo>
                  <a:lnTo>
                    <a:pt x="4569168" y="3305536"/>
                  </a:lnTo>
                  <a:lnTo>
                    <a:pt x="4612052" y="3296649"/>
                  </a:lnTo>
                  <a:lnTo>
                    <a:pt x="4653610" y="3289192"/>
                  </a:lnTo>
                  <a:lnTo>
                    <a:pt x="4670576" y="3289575"/>
                  </a:lnTo>
                  <a:close/>
                </a:path>
                <a:path w="9110980" h="9224645">
                  <a:moveTo>
                    <a:pt x="4747476" y="3281363"/>
                  </a:moveTo>
                  <a:lnTo>
                    <a:pt x="3294991" y="4847506"/>
                  </a:lnTo>
                  <a:lnTo>
                    <a:pt x="3248860" y="4822540"/>
                  </a:lnTo>
                  <a:lnTo>
                    <a:pt x="3235439" y="4799659"/>
                  </a:lnTo>
                  <a:lnTo>
                    <a:pt x="3241742" y="4774187"/>
                  </a:lnTo>
                  <a:lnTo>
                    <a:pt x="3321864" y="4687794"/>
                  </a:lnTo>
                  <a:lnTo>
                    <a:pt x="3405039" y="4635464"/>
                  </a:lnTo>
                  <a:lnTo>
                    <a:pt x="3437276" y="4600705"/>
                  </a:lnTo>
                  <a:lnTo>
                    <a:pt x="3478825" y="4574581"/>
                  </a:lnTo>
                  <a:lnTo>
                    <a:pt x="4670576" y="3289575"/>
                  </a:lnTo>
                  <a:lnTo>
                    <a:pt x="4704508" y="3290341"/>
                  </a:lnTo>
                  <a:lnTo>
                    <a:pt x="4747476" y="3281363"/>
                  </a:lnTo>
                  <a:close/>
                </a:path>
                <a:path w="9110980" h="9224645">
                  <a:moveTo>
                    <a:pt x="3794939" y="4233730"/>
                  </a:moveTo>
                  <a:lnTo>
                    <a:pt x="3542662" y="4505749"/>
                  </a:lnTo>
                  <a:lnTo>
                    <a:pt x="3587108" y="4420472"/>
                  </a:lnTo>
                  <a:lnTo>
                    <a:pt x="3713246" y="4284463"/>
                  </a:lnTo>
                  <a:lnTo>
                    <a:pt x="3794939" y="4233730"/>
                  </a:lnTo>
                  <a:close/>
                </a:path>
                <a:path w="9110980" h="9224645">
                  <a:moveTo>
                    <a:pt x="7061768" y="860682"/>
                  </a:moveTo>
                  <a:lnTo>
                    <a:pt x="6333797" y="1645618"/>
                  </a:lnTo>
                  <a:lnTo>
                    <a:pt x="6305857" y="1619714"/>
                  </a:lnTo>
                  <a:lnTo>
                    <a:pt x="6278781" y="1592879"/>
                  </a:lnTo>
                  <a:lnTo>
                    <a:pt x="6267335" y="1567868"/>
                  </a:lnTo>
                  <a:lnTo>
                    <a:pt x="6276974" y="1538799"/>
                  </a:lnTo>
                  <a:lnTo>
                    <a:pt x="6322464" y="1508426"/>
                  </a:lnTo>
                  <a:lnTo>
                    <a:pt x="7007728" y="769540"/>
                  </a:lnTo>
                  <a:lnTo>
                    <a:pt x="7041476" y="826533"/>
                  </a:lnTo>
                  <a:lnTo>
                    <a:pt x="7061768" y="860682"/>
                  </a:lnTo>
                  <a:close/>
                </a:path>
                <a:path w="9110980" h="9224645">
                  <a:moveTo>
                    <a:pt x="2977381" y="5264675"/>
                  </a:moveTo>
                  <a:lnTo>
                    <a:pt x="2875081" y="5374980"/>
                  </a:lnTo>
                  <a:lnTo>
                    <a:pt x="2880104" y="5350888"/>
                  </a:lnTo>
                  <a:lnTo>
                    <a:pt x="2896805" y="5295527"/>
                  </a:lnTo>
                  <a:lnTo>
                    <a:pt x="2977381" y="5264675"/>
                  </a:lnTo>
                  <a:close/>
                </a:path>
                <a:path w="9110980" h="9224645">
                  <a:moveTo>
                    <a:pt x="7290392" y="614168"/>
                  </a:moveTo>
                  <a:lnTo>
                    <a:pt x="7134767" y="781970"/>
                  </a:lnTo>
                  <a:lnTo>
                    <a:pt x="7176566" y="718224"/>
                  </a:lnTo>
                  <a:lnTo>
                    <a:pt x="7192418" y="682456"/>
                  </a:lnTo>
                  <a:lnTo>
                    <a:pt x="7216819" y="656145"/>
                  </a:lnTo>
                  <a:lnTo>
                    <a:pt x="7249395" y="639696"/>
                  </a:lnTo>
                  <a:lnTo>
                    <a:pt x="7271148" y="616242"/>
                  </a:lnTo>
                  <a:lnTo>
                    <a:pt x="7290392" y="614168"/>
                  </a:lnTo>
                  <a:close/>
                </a:path>
                <a:path w="9110980" h="9224645">
                  <a:moveTo>
                    <a:pt x="7447272" y="650452"/>
                  </a:moveTo>
                  <a:lnTo>
                    <a:pt x="2815357" y="5644818"/>
                  </a:lnTo>
                  <a:lnTo>
                    <a:pt x="2852663" y="5567241"/>
                  </a:lnTo>
                  <a:lnTo>
                    <a:pt x="2862161" y="5519646"/>
                  </a:lnTo>
                  <a:lnTo>
                    <a:pt x="2818977" y="5491504"/>
                  </a:lnTo>
                  <a:lnTo>
                    <a:pt x="2803617" y="5470712"/>
                  </a:lnTo>
                  <a:lnTo>
                    <a:pt x="2804669" y="5450902"/>
                  </a:lnTo>
                  <a:lnTo>
                    <a:pt x="2810718" y="5425703"/>
                  </a:lnTo>
                  <a:lnTo>
                    <a:pt x="2838287" y="5414654"/>
                  </a:lnTo>
                  <a:lnTo>
                    <a:pt x="2977381" y="5264675"/>
                  </a:lnTo>
                  <a:lnTo>
                    <a:pt x="3031079" y="5244128"/>
                  </a:lnTo>
                  <a:lnTo>
                    <a:pt x="7327749" y="611241"/>
                  </a:lnTo>
                  <a:lnTo>
                    <a:pt x="7345862" y="610387"/>
                  </a:lnTo>
                  <a:lnTo>
                    <a:pt x="7388762" y="620159"/>
                  </a:lnTo>
                  <a:lnTo>
                    <a:pt x="7447272" y="650452"/>
                  </a:lnTo>
                  <a:close/>
                </a:path>
                <a:path w="9110980" h="9224645">
                  <a:moveTo>
                    <a:pt x="2576781" y="5827357"/>
                  </a:moveTo>
                  <a:lnTo>
                    <a:pt x="2380121" y="6039406"/>
                  </a:lnTo>
                  <a:lnTo>
                    <a:pt x="2417677" y="5961559"/>
                  </a:lnTo>
                  <a:lnTo>
                    <a:pt x="2445762" y="5931276"/>
                  </a:lnTo>
                  <a:lnTo>
                    <a:pt x="2464536" y="5892356"/>
                  </a:lnTo>
                  <a:lnTo>
                    <a:pt x="2492629" y="5862065"/>
                  </a:lnTo>
                  <a:lnTo>
                    <a:pt x="2530042" y="5840400"/>
                  </a:lnTo>
                  <a:lnTo>
                    <a:pt x="2576781" y="5827357"/>
                  </a:lnTo>
                  <a:close/>
                </a:path>
                <a:path w="9110980" h="9224645">
                  <a:moveTo>
                    <a:pt x="2787623" y="5674723"/>
                  </a:moveTo>
                  <a:lnTo>
                    <a:pt x="2045805" y="6474589"/>
                  </a:lnTo>
                  <a:lnTo>
                    <a:pt x="2106570" y="6390392"/>
                  </a:lnTo>
                  <a:lnTo>
                    <a:pt x="2263139" y="6184218"/>
                  </a:lnTo>
                  <a:lnTo>
                    <a:pt x="2323904" y="6100022"/>
                  </a:lnTo>
                  <a:lnTo>
                    <a:pt x="2576781" y="5827357"/>
                  </a:lnTo>
                  <a:lnTo>
                    <a:pt x="2579949" y="5786589"/>
                  </a:lnTo>
                  <a:lnTo>
                    <a:pt x="2592990" y="5753851"/>
                  </a:lnTo>
                  <a:lnTo>
                    <a:pt x="2616207" y="5728817"/>
                  </a:lnTo>
                  <a:lnTo>
                    <a:pt x="2659215" y="5719796"/>
                  </a:lnTo>
                  <a:lnTo>
                    <a:pt x="2714171" y="5716569"/>
                  </a:lnTo>
                  <a:lnTo>
                    <a:pt x="2787623" y="5674723"/>
                  </a:lnTo>
                  <a:close/>
                </a:path>
                <a:path w="9110980" h="9224645">
                  <a:moveTo>
                    <a:pt x="1386880" y="7446545"/>
                  </a:moveTo>
                  <a:lnTo>
                    <a:pt x="975407" y="7890215"/>
                  </a:lnTo>
                  <a:lnTo>
                    <a:pt x="1263280" y="7523787"/>
                  </a:lnTo>
                  <a:lnTo>
                    <a:pt x="1231462" y="7464713"/>
                  </a:lnTo>
                  <a:lnTo>
                    <a:pt x="1222600" y="7418239"/>
                  </a:lnTo>
                  <a:lnTo>
                    <a:pt x="1226745" y="7376416"/>
                  </a:lnTo>
                  <a:lnTo>
                    <a:pt x="1243260" y="7339933"/>
                  </a:lnTo>
                  <a:lnTo>
                    <a:pt x="1262196" y="7300839"/>
                  </a:lnTo>
                  <a:lnTo>
                    <a:pt x="1355085" y="7200681"/>
                  </a:lnTo>
                  <a:lnTo>
                    <a:pt x="1369637" y="7222344"/>
                  </a:lnTo>
                  <a:lnTo>
                    <a:pt x="1369237" y="7241451"/>
                  </a:lnTo>
                  <a:lnTo>
                    <a:pt x="1364691" y="7265029"/>
                  </a:lnTo>
                  <a:lnTo>
                    <a:pt x="1297664" y="7337301"/>
                  </a:lnTo>
                  <a:lnTo>
                    <a:pt x="1294786" y="7359080"/>
                  </a:lnTo>
                  <a:lnTo>
                    <a:pt x="1296722" y="7375670"/>
                  </a:lnTo>
                  <a:lnTo>
                    <a:pt x="1314276" y="7394095"/>
                  </a:lnTo>
                  <a:lnTo>
                    <a:pt x="1358253" y="7421383"/>
                  </a:lnTo>
                  <a:lnTo>
                    <a:pt x="1367867" y="7429692"/>
                  </a:lnTo>
                  <a:lnTo>
                    <a:pt x="1368083" y="7429459"/>
                  </a:lnTo>
                  <a:lnTo>
                    <a:pt x="1377525" y="7437956"/>
                  </a:lnTo>
                  <a:lnTo>
                    <a:pt x="1386880" y="7446545"/>
                  </a:lnTo>
                  <a:close/>
                </a:path>
                <a:path w="9110980" h="9224645">
                  <a:moveTo>
                    <a:pt x="7986398" y="199875"/>
                  </a:moveTo>
                  <a:lnTo>
                    <a:pt x="1793796" y="6877053"/>
                  </a:lnTo>
                  <a:lnTo>
                    <a:pt x="1792423" y="6822503"/>
                  </a:lnTo>
                  <a:lnTo>
                    <a:pt x="1803228" y="6773499"/>
                  </a:lnTo>
                  <a:lnTo>
                    <a:pt x="1825923" y="6730352"/>
                  </a:lnTo>
                  <a:lnTo>
                    <a:pt x="1850909" y="6684735"/>
                  </a:lnTo>
                  <a:lnTo>
                    <a:pt x="1887209" y="6645594"/>
                  </a:lnTo>
                  <a:lnTo>
                    <a:pt x="1919896" y="6629026"/>
                  </a:lnTo>
                  <a:lnTo>
                    <a:pt x="1976046" y="6587158"/>
                  </a:lnTo>
                  <a:lnTo>
                    <a:pt x="2008734" y="6570589"/>
                  </a:lnTo>
                  <a:lnTo>
                    <a:pt x="7928003" y="188134"/>
                  </a:lnTo>
                  <a:lnTo>
                    <a:pt x="7947536" y="185749"/>
                  </a:lnTo>
                  <a:lnTo>
                    <a:pt x="7986398" y="199875"/>
                  </a:lnTo>
                  <a:close/>
                </a:path>
                <a:path w="9110980" h="9224645">
                  <a:moveTo>
                    <a:pt x="7928003" y="188134"/>
                  </a:moveTo>
                  <a:lnTo>
                    <a:pt x="7822598" y="301787"/>
                  </a:lnTo>
                  <a:lnTo>
                    <a:pt x="7848333" y="255361"/>
                  </a:lnTo>
                  <a:lnTo>
                    <a:pt x="7871524" y="211679"/>
                  </a:lnTo>
                  <a:lnTo>
                    <a:pt x="7908470" y="190519"/>
                  </a:lnTo>
                  <a:lnTo>
                    <a:pt x="7928003" y="188134"/>
                  </a:lnTo>
                  <a:close/>
                </a:path>
                <a:path w="9110980" h="9224645">
                  <a:moveTo>
                    <a:pt x="7550703" y="875104"/>
                  </a:moveTo>
                  <a:lnTo>
                    <a:pt x="1801713" y="7073956"/>
                  </a:lnTo>
                  <a:lnTo>
                    <a:pt x="1745704" y="7040966"/>
                  </a:lnTo>
                  <a:lnTo>
                    <a:pt x="1719020" y="7013709"/>
                  </a:lnTo>
                  <a:lnTo>
                    <a:pt x="1719831" y="6994158"/>
                  </a:lnTo>
                  <a:lnTo>
                    <a:pt x="1718370" y="6958380"/>
                  </a:lnTo>
                  <a:lnTo>
                    <a:pt x="8005383" y="179404"/>
                  </a:lnTo>
                  <a:lnTo>
                    <a:pt x="8032103" y="169270"/>
                  </a:lnTo>
                  <a:lnTo>
                    <a:pt x="8056532" y="161607"/>
                  </a:lnTo>
                  <a:lnTo>
                    <a:pt x="8087268" y="165818"/>
                  </a:lnTo>
                  <a:lnTo>
                    <a:pt x="8230161" y="11744"/>
                  </a:lnTo>
                  <a:lnTo>
                    <a:pt x="8242036" y="17616"/>
                  </a:lnTo>
                  <a:lnTo>
                    <a:pt x="8259101" y="36568"/>
                  </a:lnTo>
                  <a:lnTo>
                    <a:pt x="7584698" y="763744"/>
                  </a:lnTo>
                  <a:lnTo>
                    <a:pt x="7565862" y="802730"/>
                  </a:lnTo>
                  <a:lnTo>
                    <a:pt x="7548541" y="840082"/>
                  </a:lnTo>
                  <a:lnTo>
                    <a:pt x="7550703" y="875104"/>
                  </a:lnTo>
                  <a:close/>
                </a:path>
                <a:path w="9110980" h="9224645">
                  <a:moveTo>
                    <a:pt x="8230161" y="11744"/>
                  </a:moveTo>
                  <a:lnTo>
                    <a:pt x="8087268" y="165818"/>
                  </a:lnTo>
                  <a:lnTo>
                    <a:pt x="8106305" y="107938"/>
                  </a:lnTo>
                  <a:lnTo>
                    <a:pt x="8206410" y="0"/>
                  </a:lnTo>
                  <a:lnTo>
                    <a:pt x="8230161" y="11744"/>
                  </a:lnTo>
                  <a:close/>
                </a:path>
                <a:path w="9110980" h="9224645">
                  <a:moveTo>
                    <a:pt x="1739243" y="7141315"/>
                  </a:moveTo>
                  <a:lnTo>
                    <a:pt x="916529" y="8028407"/>
                  </a:lnTo>
                  <a:lnTo>
                    <a:pt x="918209" y="7989242"/>
                  </a:lnTo>
                  <a:lnTo>
                    <a:pt x="932594" y="7955056"/>
                  </a:lnTo>
                  <a:lnTo>
                    <a:pt x="949010" y="7918679"/>
                  </a:lnTo>
                  <a:lnTo>
                    <a:pt x="1417769" y="7413239"/>
                  </a:lnTo>
                  <a:lnTo>
                    <a:pt x="1411053" y="7383128"/>
                  </a:lnTo>
                  <a:lnTo>
                    <a:pt x="1416631" y="7358437"/>
                  </a:lnTo>
                  <a:lnTo>
                    <a:pt x="1452764" y="7319476"/>
                  </a:lnTo>
                  <a:lnTo>
                    <a:pt x="1473677" y="7278250"/>
                  </a:lnTo>
                  <a:lnTo>
                    <a:pt x="1564042" y="7180814"/>
                  </a:lnTo>
                  <a:lnTo>
                    <a:pt x="1601671" y="7158917"/>
                  </a:lnTo>
                  <a:lnTo>
                    <a:pt x="1637546" y="7138911"/>
                  </a:lnTo>
                  <a:lnTo>
                    <a:pt x="1689782" y="7138617"/>
                  </a:lnTo>
                  <a:lnTo>
                    <a:pt x="1739243" y="7141315"/>
                  </a:lnTo>
                  <a:close/>
                </a:path>
                <a:path w="9110980" h="9224645">
                  <a:moveTo>
                    <a:pt x="714065" y="8358772"/>
                  </a:moveTo>
                  <a:lnTo>
                    <a:pt x="152657" y="8964111"/>
                  </a:lnTo>
                  <a:lnTo>
                    <a:pt x="197220" y="8878708"/>
                  </a:lnTo>
                  <a:lnTo>
                    <a:pt x="452172" y="8603806"/>
                  </a:lnTo>
                  <a:lnTo>
                    <a:pt x="418086" y="8547176"/>
                  </a:lnTo>
                  <a:lnTo>
                    <a:pt x="419620" y="8508170"/>
                  </a:lnTo>
                  <a:lnTo>
                    <a:pt x="435076" y="8472828"/>
                  </a:lnTo>
                  <a:lnTo>
                    <a:pt x="486149" y="8417759"/>
                  </a:lnTo>
                  <a:lnTo>
                    <a:pt x="524930" y="8413296"/>
                  </a:lnTo>
                  <a:lnTo>
                    <a:pt x="582682" y="8407054"/>
                  </a:lnTo>
                  <a:lnTo>
                    <a:pt x="630202" y="8393169"/>
                  </a:lnTo>
                  <a:lnTo>
                    <a:pt x="677025" y="8380034"/>
                  </a:lnTo>
                  <a:lnTo>
                    <a:pt x="714065" y="8358772"/>
                  </a:lnTo>
                  <a:close/>
                </a:path>
                <a:path w="9110980" h="9224645">
                  <a:moveTo>
                    <a:pt x="8178878" y="253804"/>
                  </a:moveTo>
                  <a:lnTo>
                    <a:pt x="8154333" y="261593"/>
                  </a:lnTo>
                  <a:lnTo>
                    <a:pt x="8120178" y="261067"/>
                  </a:lnTo>
                  <a:lnTo>
                    <a:pt x="7913923" y="483462"/>
                  </a:lnTo>
                  <a:lnTo>
                    <a:pt x="7825982" y="540932"/>
                  </a:lnTo>
                  <a:lnTo>
                    <a:pt x="7791447" y="578169"/>
                  </a:lnTo>
                  <a:lnTo>
                    <a:pt x="7703962" y="635148"/>
                  </a:lnTo>
                  <a:lnTo>
                    <a:pt x="8259101" y="36568"/>
                  </a:lnTo>
                  <a:lnTo>
                    <a:pt x="8272128" y="59875"/>
                  </a:lnTo>
                  <a:lnTo>
                    <a:pt x="8277766" y="72471"/>
                  </a:lnTo>
                  <a:lnTo>
                    <a:pt x="8189329" y="167829"/>
                  </a:lnTo>
                  <a:lnTo>
                    <a:pt x="8182029" y="194377"/>
                  </a:lnTo>
                  <a:lnTo>
                    <a:pt x="8184880" y="228656"/>
                  </a:lnTo>
                  <a:lnTo>
                    <a:pt x="8178878" y="253804"/>
                  </a:lnTo>
                  <a:close/>
                </a:path>
                <a:path w="9110980" h="9224645">
                  <a:moveTo>
                    <a:pt x="9108966" y="9224159"/>
                  </a:moveTo>
                  <a:lnTo>
                    <a:pt x="0" y="9222096"/>
                  </a:lnTo>
                  <a:lnTo>
                    <a:pt x="8834" y="9212570"/>
                  </a:lnTo>
                  <a:lnTo>
                    <a:pt x="19742" y="9163456"/>
                  </a:lnTo>
                  <a:lnTo>
                    <a:pt x="63994" y="9078388"/>
                  </a:lnTo>
                  <a:lnTo>
                    <a:pt x="96556" y="9043278"/>
                  </a:lnTo>
                  <a:lnTo>
                    <a:pt x="120033" y="8999288"/>
                  </a:lnTo>
                  <a:lnTo>
                    <a:pt x="741544" y="8329143"/>
                  </a:lnTo>
                  <a:lnTo>
                    <a:pt x="759687" y="8290904"/>
                  </a:lnTo>
                  <a:lnTo>
                    <a:pt x="778171" y="8196268"/>
                  </a:lnTo>
                  <a:lnTo>
                    <a:pt x="788271" y="8148025"/>
                  </a:lnTo>
                  <a:lnTo>
                    <a:pt x="788713" y="8128872"/>
                  </a:lnTo>
                  <a:lnTo>
                    <a:pt x="812879" y="8121492"/>
                  </a:lnTo>
                  <a:lnTo>
                    <a:pt x="839205" y="8111781"/>
                  </a:lnTo>
                  <a:lnTo>
                    <a:pt x="7550703" y="875104"/>
                  </a:lnTo>
                  <a:lnTo>
                    <a:pt x="7551784" y="892615"/>
                  </a:lnTo>
                  <a:lnTo>
                    <a:pt x="7557390" y="942600"/>
                  </a:lnTo>
                  <a:lnTo>
                    <a:pt x="7576147" y="959728"/>
                  </a:lnTo>
                  <a:lnTo>
                    <a:pt x="7632104" y="1011451"/>
                  </a:lnTo>
                  <a:lnTo>
                    <a:pt x="7650739" y="1028711"/>
                  </a:lnTo>
                  <a:lnTo>
                    <a:pt x="7683700" y="1011847"/>
                  </a:lnTo>
                  <a:lnTo>
                    <a:pt x="7866476" y="814768"/>
                  </a:lnTo>
                  <a:lnTo>
                    <a:pt x="7907830" y="807531"/>
                  </a:lnTo>
                  <a:lnTo>
                    <a:pt x="7958690" y="808721"/>
                  </a:lnTo>
                  <a:lnTo>
                    <a:pt x="8009213" y="810274"/>
                  </a:lnTo>
                  <a:lnTo>
                    <a:pt x="8068182" y="821397"/>
                  </a:lnTo>
                  <a:lnTo>
                    <a:pt x="8116443" y="825389"/>
                  </a:lnTo>
                  <a:lnTo>
                    <a:pt x="8172089" y="840094"/>
                  </a:lnTo>
                  <a:lnTo>
                    <a:pt x="8225279" y="857448"/>
                  </a:lnTo>
                  <a:lnTo>
                    <a:pt x="8275482" y="878022"/>
                  </a:lnTo>
                  <a:lnTo>
                    <a:pt x="8312857" y="893752"/>
                  </a:lnTo>
                  <a:lnTo>
                    <a:pt x="8346185" y="913845"/>
                  </a:lnTo>
                  <a:lnTo>
                    <a:pt x="8374936" y="938874"/>
                  </a:lnTo>
                  <a:lnTo>
                    <a:pt x="8501260" y="802665"/>
                  </a:lnTo>
                  <a:lnTo>
                    <a:pt x="8542131" y="777272"/>
                  </a:lnTo>
                  <a:lnTo>
                    <a:pt x="8577685" y="757612"/>
                  </a:lnTo>
                  <a:lnTo>
                    <a:pt x="8617279" y="752273"/>
                  </a:lnTo>
                  <a:lnTo>
                    <a:pt x="8660954" y="761210"/>
                  </a:lnTo>
                  <a:lnTo>
                    <a:pt x="8723226" y="694065"/>
                  </a:lnTo>
                  <a:lnTo>
                    <a:pt x="8757584" y="713048"/>
                  </a:lnTo>
                  <a:lnTo>
                    <a:pt x="8780873" y="743966"/>
                  </a:lnTo>
                  <a:lnTo>
                    <a:pt x="8787044" y="774665"/>
                  </a:lnTo>
                  <a:lnTo>
                    <a:pt x="8728089" y="838233"/>
                  </a:lnTo>
                  <a:lnTo>
                    <a:pt x="8718964" y="866748"/>
                  </a:lnTo>
                  <a:lnTo>
                    <a:pt x="8723965" y="898708"/>
                  </a:lnTo>
                  <a:lnTo>
                    <a:pt x="8767839" y="907431"/>
                  </a:lnTo>
                  <a:lnTo>
                    <a:pt x="8803906" y="905894"/>
                  </a:lnTo>
                  <a:lnTo>
                    <a:pt x="8852256" y="909790"/>
                  </a:lnTo>
                  <a:lnTo>
                    <a:pt x="8895732" y="900266"/>
                  </a:lnTo>
                  <a:lnTo>
                    <a:pt x="8935800" y="875739"/>
                  </a:lnTo>
                  <a:lnTo>
                    <a:pt x="9011900" y="793684"/>
                  </a:lnTo>
                  <a:lnTo>
                    <a:pt x="9028249" y="794732"/>
                  </a:lnTo>
                  <a:lnTo>
                    <a:pt x="9050458" y="808138"/>
                  </a:lnTo>
                  <a:lnTo>
                    <a:pt x="9068550" y="825983"/>
                  </a:lnTo>
                  <a:lnTo>
                    <a:pt x="9098212" y="850030"/>
                  </a:lnTo>
                  <a:lnTo>
                    <a:pt x="9110930" y="836316"/>
                  </a:lnTo>
                  <a:lnTo>
                    <a:pt x="9108966" y="9224159"/>
                  </a:lnTo>
                  <a:close/>
                </a:path>
                <a:path w="9110980" h="9224645">
                  <a:moveTo>
                    <a:pt x="8289044" y="97664"/>
                  </a:moveTo>
                  <a:lnTo>
                    <a:pt x="8271221" y="116882"/>
                  </a:lnTo>
                  <a:lnTo>
                    <a:pt x="8235897" y="136293"/>
                  </a:lnTo>
                  <a:lnTo>
                    <a:pt x="8207159" y="148604"/>
                  </a:lnTo>
                  <a:lnTo>
                    <a:pt x="8277766" y="72471"/>
                  </a:lnTo>
                  <a:lnTo>
                    <a:pt x="8289044" y="97664"/>
                  </a:lnTo>
                  <a:close/>
                </a:path>
                <a:path w="9110980" h="9224645">
                  <a:moveTo>
                    <a:pt x="7866476" y="814768"/>
                  </a:moveTo>
                  <a:lnTo>
                    <a:pt x="7778227" y="909924"/>
                  </a:lnTo>
                  <a:lnTo>
                    <a:pt x="7776832" y="892752"/>
                  </a:lnTo>
                  <a:lnTo>
                    <a:pt x="7786722" y="882087"/>
                  </a:lnTo>
                  <a:lnTo>
                    <a:pt x="7787517" y="862553"/>
                  </a:lnTo>
                  <a:lnTo>
                    <a:pt x="7787707" y="843672"/>
                  </a:lnTo>
                  <a:lnTo>
                    <a:pt x="7795782" y="834965"/>
                  </a:lnTo>
                  <a:lnTo>
                    <a:pt x="7825846" y="821225"/>
                  </a:lnTo>
                  <a:lnTo>
                    <a:pt x="7866476" y="814768"/>
                  </a:lnTo>
                  <a:close/>
                </a:path>
                <a:path w="9110980" h="9224645">
                  <a:moveTo>
                    <a:pt x="8723226" y="694065"/>
                  </a:moveTo>
                  <a:lnTo>
                    <a:pt x="8660954" y="761210"/>
                  </a:lnTo>
                  <a:lnTo>
                    <a:pt x="8675569" y="726774"/>
                  </a:lnTo>
                  <a:lnTo>
                    <a:pt x="8697659" y="702956"/>
                  </a:lnTo>
                  <a:lnTo>
                    <a:pt x="8723226" y="694065"/>
                  </a:lnTo>
                  <a:close/>
                </a:path>
                <a:path w="9110980" h="9224645">
                  <a:moveTo>
                    <a:pt x="9011900" y="793684"/>
                  </a:moveTo>
                  <a:lnTo>
                    <a:pt x="8935800" y="875739"/>
                  </a:lnTo>
                  <a:lnTo>
                    <a:pt x="8964614" y="825994"/>
                  </a:lnTo>
                  <a:lnTo>
                    <a:pt x="8995551" y="792635"/>
                  </a:lnTo>
                  <a:lnTo>
                    <a:pt x="9011900" y="793684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806295"/>
              <a:ext cx="8014909" cy="844550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3990" y="1410320"/>
            <a:ext cx="4352659" cy="9781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1862" y="7264004"/>
            <a:ext cx="1555205" cy="15607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131" y="961947"/>
            <a:ext cx="746633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65" dirty="0">
                <a:latin typeface="Microsoft Sans Serif"/>
                <a:cs typeface="Microsoft Sans Serif"/>
              </a:rPr>
              <a:t>BEGINNNING</a:t>
            </a:r>
            <a:r>
              <a:rPr spc="-459" dirty="0">
                <a:latin typeface="Microsoft Sans Serif"/>
                <a:cs typeface="Microsoft Sans Serif"/>
              </a:rPr>
              <a:t> </a:t>
            </a:r>
            <a:r>
              <a:rPr spc="-685" dirty="0">
                <a:latin typeface="Microsoft Sans Serif"/>
                <a:cs typeface="Microsoft Sans Serif"/>
              </a:rPr>
              <a:t>OF</a:t>
            </a:r>
            <a:r>
              <a:rPr spc="-455" dirty="0">
                <a:latin typeface="Microsoft Sans Serif"/>
                <a:cs typeface="Microsoft Sans Serif"/>
              </a:rPr>
              <a:t> </a:t>
            </a:r>
            <a:r>
              <a:rPr spc="-500" dirty="0">
                <a:latin typeface="Microsoft Sans Serif"/>
                <a:cs typeface="Microsoft Sans Serif"/>
              </a:rPr>
              <a:t>FIELD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9184" y="2720483"/>
            <a:ext cx="8341359" cy="528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  <a:tabLst>
                <a:tab pos="2971800" algn="l"/>
              </a:tabLst>
            </a:pP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0" dirty="0">
                <a:latin typeface="Verdana"/>
                <a:cs typeface="Verdana"/>
              </a:rPr>
              <a:t>first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started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50" dirty="0">
                <a:latin typeface="Verdana"/>
                <a:cs typeface="Verdana"/>
              </a:rPr>
              <a:t>my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career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in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web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0" dirty="0">
                <a:latin typeface="Verdana"/>
                <a:cs typeface="Verdana"/>
              </a:rPr>
              <a:t>development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and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did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few </a:t>
            </a:r>
            <a:r>
              <a:rPr sz="2450" spc="-180" dirty="0">
                <a:latin typeface="Verdana"/>
                <a:cs typeface="Verdana"/>
              </a:rPr>
              <a:t>internships </a:t>
            </a:r>
            <a:r>
              <a:rPr sz="2450" spc="-110" dirty="0">
                <a:latin typeface="Verdana"/>
                <a:cs typeface="Verdana"/>
              </a:rPr>
              <a:t>in</a:t>
            </a:r>
            <a:r>
              <a:rPr sz="2450" spc="-180" dirty="0">
                <a:latin typeface="Verdana"/>
                <a:cs typeface="Verdana"/>
              </a:rPr>
              <a:t> front-</a:t>
            </a:r>
            <a:r>
              <a:rPr sz="2450" spc="-204" dirty="0">
                <a:latin typeface="Verdana"/>
                <a:cs typeface="Verdana"/>
              </a:rPr>
              <a:t>end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50" dirty="0">
                <a:latin typeface="Verdana"/>
                <a:cs typeface="Verdana"/>
              </a:rPr>
              <a:t>as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85" dirty="0">
                <a:latin typeface="Verdana"/>
                <a:cs typeface="Verdana"/>
              </a:rPr>
              <a:t>well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but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with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time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80" dirty="0">
                <a:latin typeface="Verdana"/>
                <a:cs typeface="Verdana"/>
              </a:rPr>
              <a:t>found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that </a:t>
            </a:r>
            <a:r>
              <a:rPr sz="2450" spc="-200" dirty="0">
                <a:latin typeface="Verdana"/>
                <a:cs typeface="Verdana"/>
              </a:rPr>
              <a:t>development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0" dirty="0">
                <a:latin typeface="Verdana"/>
                <a:cs typeface="Verdana"/>
              </a:rPr>
              <a:t>is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not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50" dirty="0">
                <a:latin typeface="Verdana"/>
                <a:cs typeface="Verdana"/>
              </a:rPr>
              <a:t>my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field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0" dirty="0">
                <a:latin typeface="Verdana"/>
                <a:cs typeface="Verdana"/>
              </a:rPr>
              <a:t>as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am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not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a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coding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kinda </a:t>
            </a:r>
            <a:r>
              <a:rPr sz="2450" spc="-210" dirty="0">
                <a:latin typeface="Verdana"/>
                <a:cs typeface="Verdana"/>
              </a:rPr>
              <a:t>person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so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wanted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to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40" dirty="0">
                <a:latin typeface="Verdana"/>
                <a:cs typeface="Verdana"/>
              </a:rPr>
              <a:t>shift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to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another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field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and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0" dirty="0">
                <a:latin typeface="Verdana"/>
                <a:cs typeface="Verdana"/>
              </a:rPr>
              <a:t>moved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on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 </a:t>
            </a:r>
            <a:r>
              <a:rPr sz="2450" spc="-185" dirty="0">
                <a:latin typeface="Verdana"/>
                <a:cs typeface="Verdana"/>
              </a:rPr>
              <a:t>graphic </a:t>
            </a:r>
            <a:r>
              <a:rPr sz="2450" spc="-175" dirty="0">
                <a:latin typeface="Verdana"/>
                <a:cs typeface="Verdana"/>
              </a:rPr>
              <a:t>designing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but </a:t>
            </a:r>
            <a:r>
              <a:rPr sz="2450" spc="-80" dirty="0">
                <a:latin typeface="Verdana"/>
                <a:cs typeface="Verdana"/>
              </a:rPr>
              <a:t>it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didn't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feel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tempting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to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00" dirty="0">
                <a:latin typeface="Verdana"/>
                <a:cs typeface="Verdana"/>
              </a:rPr>
              <a:t>me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0" dirty="0">
                <a:latin typeface="Verdana"/>
                <a:cs typeface="Verdana"/>
              </a:rPr>
              <a:t>as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was </a:t>
            </a:r>
            <a:r>
              <a:rPr sz="2450" spc="-245" dirty="0">
                <a:latin typeface="Verdana"/>
                <a:cs typeface="Verdana"/>
              </a:rPr>
              <a:t>more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focused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involving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in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field</a:t>
            </a:r>
            <a:r>
              <a:rPr sz="2450" spc="-185" dirty="0">
                <a:latin typeface="Verdana"/>
                <a:cs typeface="Verdana"/>
              </a:rPr>
              <a:t> that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35" dirty="0">
                <a:latin typeface="Verdana"/>
                <a:cs typeface="Verdana"/>
              </a:rPr>
              <a:t>has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a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huge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scope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in </a:t>
            </a:r>
            <a:r>
              <a:rPr sz="2450" spc="-185" dirty="0">
                <a:latin typeface="Verdana"/>
                <a:cs typeface="Verdana"/>
              </a:rPr>
              <a:t>the </a:t>
            </a:r>
            <a:r>
              <a:rPr sz="2450" spc="-250" dirty="0">
                <a:latin typeface="Verdana"/>
                <a:cs typeface="Verdana"/>
              </a:rPr>
              <a:t>market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0" dirty="0">
                <a:latin typeface="Verdana"/>
                <a:cs typeface="Verdana"/>
              </a:rPr>
              <a:t>as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85" dirty="0">
                <a:latin typeface="Verdana"/>
                <a:cs typeface="Verdana"/>
              </a:rPr>
              <a:t>well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0" dirty="0">
                <a:latin typeface="Verdana"/>
                <a:cs typeface="Verdana"/>
              </a:rPr>
              <a:t>as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huge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25" dirty="0">
                <a:latin typeface="Verdana"/>
                <a:cs typeface="Verdana"/>
              </a:rPr>
              <a:t>income.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so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35" dirty="0">
                <a:latin typeface="Verdana"/>
                <a:cs typeface="Verdana"/>
              </a:rPr>
              <a:t>was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65" dirty="0">
                <a:latin typeface="Verdana"/>
                <a:cs typeface="Verdana"/>
              </a:rPr>
              <a:t>still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struggling </a:t>
            </a:r>
            <a:r>
              <a:rPr sz="2450" spc="-200" dirty="0">
                <a:latin typeface="Verdana"/>
                <a:cs typeface="Verdana"/>
              </a:rPr>
              <a:t>between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web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and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10" dirty="0">
                <a:latin typeface="Verdana"/>
                <a:cs typeface="Verdana"/>
              </a:rPr>
              <a:t>graphics,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then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in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25" dirty="0">
                <a:latin typeface="Verdana"/>
                <a:cs typeface="Verdana"/>
              </a:rPr>
              <a:t>3rd-</a:t>
            </a:r>
            <a:r>
              <a:rPr sz="2450" spc="-270" dirty="0">
                <a:latin typeface="Verdana"/>
                <a:cs typeface="Verdana"/>
              </a:rPr>
              <a:t>year,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60" dirty="0">
                <a:latin typeface="Verdana"/>
                <a:cs typeface="Verdana"/>
              </a:rPr>
              <a:t>sir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Zubair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taught </a:t>
            </a:r>
            <a:r>
              <a:rPr sz="2450" spc="-240" dirty="0">
                <a:latin typeface="Verdana"/>
                <a:cs typeface="Verdana"/>
              </a:rPr>
              <a:t>us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60" dirty="0">
                <a:latin typeface="Verdana"/>
                <a:cs typeface="Verdana"/>
              </a:rPr>
              <a:t>DevOps,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which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35" dirty="0">
                <a:latin typeface="Verdana"/>
                <a:cs typeface="Verdana"/>
              </a:rPr>
              <a:t>was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54" dirty="0">
                <a:latin typeface="Verdana"/>
                <a:cs typeface="Verdana"/>
              </a:rPr>
              <a:t>a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5" dirty="0">
                <a:latin typeface="Verdana"/>
                <a:cs typeface="Verdana"/>
              </a:rPr>
              <a:t>life-</a:t>
            </a:r>
            <a:r>
              <a:rPr sz="2450" spc="-190" dirty="0">
                <a:latin typeface="Verdana"/>
                <a:cs typeface="Verdana"/>
              </a:rPr>
              <a:t>changing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85" dirty="0">
                <a:latin typeface="Verdana"/>
                <a:cs typeface="Verdana"/>
              </a:rPr>
              <a:t>opportunity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for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300" dirty="0">
                <a:latin typeface="Verdana"/>
                <a:cs typeface="Verdana"/>
              </a:rPr>
              <a:t>me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and </a:t>
            </a:r>
            <a:r>
              <a:rPr sz="2450" spc="-229" dirty="0">
                <a:latin typeface="Verdana"/>
                <a:cs typeface="Verdana"/>
              </a:rPr>
              <a:t>guess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0" dirty="0">
                <a:latin typeface="Verdana"/>
                <a:cs typeface="Verdana"/>
              </a:rPr>
              <a:t>what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availed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it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and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0" dirty="0">
                <a:latin typeface="Verdana"/>
                <a:cs typeface="Verdana"/>
              </a:rPr>
              <a:t>start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learning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it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on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350" dirty="0">
                <a:latin typeface="Verdana"/>
                <a:cs typeface="Verdana"/>
              </a:rPr>
              <a:t>my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own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pace </a:t>
            </a:r>
            <a:r>
              <a:rPr sz="2450" spc="-229" dirty="0">
                <a:latin typeface="Verdana"/>
                <a:cs typeface="Verdana"/>
              </a:rPr>
              <a:t>and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65" dirty="0">
                <a:latin typeface="Verdana"/>
                <a:cs typeface="Verdana"/>
              </a:rPr>
              <a:t>still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20" dirty="0">
                <a:latin typeface="Verdana"/>
                <a:cs typeface="Verdana"/>
              </a:rPr>
              <a:t>I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continuing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80" dirty="0">
                <a:latin typeface="Verdana"/>
                <a:cs typeface="Verdana"/>
              </a:rPr>
              <a:t>it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and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will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be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doing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45" dirty="0">
                <a:latin typeface="Verdana"/>
                <a:cs typeface="Verdana"/>
              </a:rPr>
              <a:t>more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80" dirty="0">
                <a:latin typeface="Verdana"/>
                <a:cs typeface="Verdana"/>
              </a:rPr>
              <a:t>it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10" dirty="0">
                <a:latin typeface="Verdana"/>
                <a:cs typeface="Verdana"/>
              </a:rPr>
              <a:t>in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the future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29524"/>
            <a:ext cx="585787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10" dirty="0">
                <a:latin typeface="Microsoft Sans Serif"/>
                <a:cs typeface="Microsoft Sans Serif"/>
              </a:rPr>
              <a:t>WHAT</a:t>
            </a:r>
            <a:r>
              <a:rPr spc="-440" dirty="0">
                <a:latin typeface="Microsoft Sans Serif"/>
                <a:cs typeface="Microsoft Sans Serif"/>
              </a:rPr>
              <a:t> </a:t>
            </a:r>
            <a:r>
              <a:rPr dirty="0">
                <a:latin typeface="Microsoft Sans Serif"/>
                <a:cs typeface="Microsoft Sans Serif"/>
              </a:rPr>
              <a:t>IS</a:t>
            </a:r>
            <a:r>
              <a:rPr spc="-440" dirty="0">
                <a:latin typeface="Microsoft Sans Serif"/>
                <a:cs typeface="Microsoft Sans Serif"/>
              </a:rPr>
              <a:t> </a:t>
            </a:r>
            <a:r>
              <a:rPr spc="-635" dirty="0">
                <a:latin typeface="Microsoft Sans Serif"/>
                <a:cs typeface="Microsoft Sans Serif"/>
              </a:rPr>
              <a:t>DEVOPS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9094" y="2698949"/>
            <a:ext cx="7500620" cy="345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95"/>
              </a:spcBef>
            </a:pPr>
            <a:r>
              <a:rPr sz="2450" spc="-260" dirty="0">
                <a:latin typeface="Verdana"/>
                <a:cs typeface="Verdana"/>
              </a:rPr>
              <a:t>DevOps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45" dirty="0">
                <a:latin typeface="Verdana"/>
                <a:cs typeface="Verdana"/>
              </a:rPr>
              <a:t>is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the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combination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135" dirty="0">
                <a:latin typeface="Verdana"/>
                <a:cs typeface="Verdana"/>
              </a:rPr>
              <a:t>of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cultural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85" dirty="0">
                <a:latin typeface="Verdana"/>
                <a:cs typeface="Verdana"/>
              </a:rPr>
              <a:t>philosophies, </a:t>
            </a:r>
            <a:r>
              <a:rPr sz="2450" spc="-210" dirty="0">
                <a:latin typeface="Verdana"/>
                <a:cs typeface="Verdana"/>
              </a:rPr>
              <a:t>practices,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40" dirty="0">
                <a:latin typeface="Verdana"/>
                <a:cs typeface="Verdana"/>
              </a:rPr>
              <a:t>and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50" dirty="0">
                <a:latin typeface="Verdana"/>
                <a:cs typeface="Verdana"/>
              </a:rPr>
              <a:t>tools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that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10" dirty="0">
                <a:latin typeface="Verdana"/>
                <a:cs typeface="Verdana"/>
              </a:rPr>
              <a:t>increases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45" dirty="0">
                <a:latin typeface="Verdana"/>
                <a:cs typeface="Verdana"/>
              </a:rPr>
              <a:t>an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organization’s </a:t>
            </a:r>
            <a:r>
              <a:rPr sz="2450" spc="-140" dirty="0">
                <a:latin typeface="Verdana"/>
                <a:cs typeface="Verdana"/>
              </a:rPr>
              <a:t>ability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60" dirty="0">
                <a:latin typeface="Verdana"/>
                <a:cs typeface="Verdana"/>
              </a:rPr>
              <a:t>to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70" dirty="0">
                <a:latin typeface="Verdana"/>
                <a:cs typeface="Verdana"/>
              </a:rPr>
              <a:t>deliver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65" dirty="0">
                <a:latin typeface="Verdana"/>
                <a:cs typeface="Verdana"/>
              </a:rPr>
              <a:t>applications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40" dirty="0">
                <a:latin typeface="Verdana"/>
                <a:cs typeface="Verdana"/>
              </a:rPr>
              <a:t>and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10" dirty="0">
                <a:latin typeface="Verdana"/>
                <a:cs typeface="Verdana"/>
              </a:rPr>
              <a:t>services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at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high </a:t>
            </a:r>
            <a:r>
              <a:rPr sz="2450" spc="-215" dirty="0">
                <a:latin typeface="Verdana"/>
                <a:cs typeface="Verdana"/>
              </a:rPr>
              <a:t>velocity: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75" dirty="0">
                <a:latin typeface="Verdana"/>
                <a:cs typeface="Verdana"/>
              </a:rPr>
              <a:t>evolving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40" dirty="0">
                <a:latin typeface="Verdana"/>
                <a:cs typeface="Verdana"/>
              </a:rPr>
              <a:t>and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improving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10" dirty="0">
                <a:latin typeface="Verdana"/>
                <a:cs typeface="Verdana"/>
              </a:rPr>
              <a:t>products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04" dirty="0">
                <a:latin typeface="Verdana"/>
                <a:cs typeface="Verdana"/>
              </a:rPr>
              <a:t>at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65" dirty="0">
                <a:latin typeface="Verdana"/>
                <a:cs typeface="Verdana"/>
              </a:rPr>
              <a:t>a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faster </a:t>
            </a:r>
            <a:r>
              <a:rPr sz="2450" spc="-225" dirty="0">
                <a:latin typeface="Verdana"/>
                <a:cs typeface="Verdana"/>
              </a:rPr>
              <a:t>pace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than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organizations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using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55" dirty="0">
                <a:latin typeface="Verdana"/>
                <a:cs typeface="Verdana"/>
              </a:rPr>
              <a:t>traditional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software </a:t>
            </a:r>
            <a:r>
              <a:rPr sz="2450" spc="-210" dirty="0">
                <a:latin typeface="Verdana"/>
                <a:cs typeface="Verdana"/>
              </a:rPr>
              <a:t>development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40" dirty="0">
                <a:latin typeface="Verdana"/>
                <a:cs typeface="Verdana"/>
              </a:rPr>
              <a:t>and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infrastructure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60" dirty="0">
                <a:latin typeface="Verdana"/>
                <a:cs typeface="Verdana"/>
              </a:rPr>
              <a:t>management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-215" dirty="0">
                <a:latin typeface="Verdana"/>
                <a:cs typeface="Verdana"/>
              </a:rPr>
              <a:t>processes. </a:t>
            </a:r>
            <a:r>
              <a:rPr sz="2450" spc="-165" dirty="0">
                <a:latin typeface="Verdana"/>
                <a:cs typeface="Verdana"/>
              </a:rPr>
              <a:t>This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speed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00" dirty="0">
                <a:latin typeface="Verdana"/>
                <a:cs typeface="Verdana"/>
              </a:rPr>
              <a:t>enables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90" dirty="0">
                <a:latin typeface="Verdana"/>
                <a:cs typeface="Verdana"/>
              </a:rPr>
              <a:t>organizations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60" dirty="0">
                <a:latin typeface="Verdana"/>
                <a:cs typeface="Verdana"/>
              </a:rPr>
              <a:t>to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better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45" dirty="0">
                <a:latin typeface="Verdana"/>
                <a:cs typeface="Verdana"/>
              </a:rPr>
              <a:t>serve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their </a:t>
            </a:r>
            <a:r>
              <a:rPr sz="2450" spc="-240" dirty="0">
                <a:latin typeface="Verdana"/>
                <a:cs typeface="Verdana"/>
              </a:rPr>
              <a:t>customers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40" dirty="0">
                <a:latin typeface="Verdana"/>
                <a:cs typeface="Verdana"/>
              </a:rPr>
              <a:t>and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29" dirty="0">
                <a:latin typeface="Verdana"/>
                <a:cs typeface="Verdana"/>
              </a:rPr>
              <a:t>compete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260" dirty="0">
                <a:latin typeface="Verdana"/>
                <a:cs typeface="Verdana"/>
              </a:rPr>
              <a:t>more</a:t>
            </a:r>
            <a:r>
              <a:rPr sz="2450" spc="-165" dirty="0">
                <a:latin typeface="Verdana"/>
                <a:cs typeface="Verdana"/>
              </a:rPr>
              <a:t> effectively </a:t>
            </a:r>
            <a:r>
              <a:rPr sz="2450" spc="-125" dirty="0">
                <a:latin typeface="Verdana"/>
                <a:cs typeface="Verdana"/>
              </a:rPr>
              <a:t>in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195" dirty="0">
                <a:latin typeface="Verdana"/>
                <a:cs typeface="Verdana"/>
              </a:rPr>
              <a:t>the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85" dirty="0">
                <a:latin typeface="Verdana"/>
                <a:cs typeface="Verdana"/>
              </a:rPr>
              <a:t>market.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1300" y="2290602"/>
            <a:ext cx="8690610" cy="329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2050" spc="-170" dirty="0">
                <a:latin typeface="Verdana"/>
                <a:cs typeface="Verdana"/>
              </a:rPr>
              <a:t>Under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15" dirty="0">
                <a:latin typeface="Verdana"/>
                <a:cs typeface="Verdana"/>
              </a:rPr>
              <a:t>a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200" dirty="0">
                <a:latin typeface="Verdana"/>
                <a:cs typeface="Verdana"/>
              </a:rPr>
              <a:t>DevOps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80" dirty="0">
                <a:latin typeface="Verdana"/>
                <a:cs typeface="Verdana"/>
              </a:rPr>
              <a:t>model,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65" dirty="0">
                <a:latin typeface="Verdana"/>
                <a:cs typeface="Verdana"/>
              </a:rPr>
              <a:t>development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and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55" dirty="0">
                <a:latin typeface="Verdana"/>
                <a:cs typeface="Verdana"/>
              </a:rPr>
              <a:t>operations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04" dirty="0">
                <a:latin typeface="Verdana"/>
                <a:cs typeface="Verdana"/>
              </a:rPr>
              <a:t>teams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90" dirty="0">
                <a:latin typeface="Verdana"/>
                <a:cs typeface="Verdana"/>
              </a:rPr>
              <a:t>are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55" dirty="0">
                <a:latin typeface="Verdana"/>
                <a:cs typeface="Verdana"/>
              </a:rPr>
              <a:t>no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longer </a:t>
            </a:r>
            <a:r>
              <a:rPr sz="2050" spc="-165" dirty="0">
                <a:latin typeface="Verdana"/>
                <a:cs typeface="Verdana"/>
              </a:rPr>
              <a:t>“siloed.”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10" dirty="0">
                <a:latin typeface="Verdana"/>
                <a:cs typeface="Verdana"/>
              </a:rPr>
              <a:t>Sometimes,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70" dirty="0">
                <a:latin typeface="Verdana"/>
                <a:cs typeface="Verdana"/>
              </a:rPr>
              <a:t>these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35" dirty="0">
                <a:latin typeface="Verdana"/>
                <a:cs typeface="Verdana"/>
              </a:rPr>
              <a:t>two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04" dirty="0">
                <a:latin typeface="Verdana"/>
                <a:cs typeface="Verdana"/>
              </a:rPr>
              <a:t>teams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90" dirty="0">
                <a:latin typeface="Verdana"/>
                <a:cs typeface="Verdana"/>
              </a:rPr>
              <a:t>are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00" dirty="0">
                <a:latin typeface="Verdana"/>
                <a:cs typeface="Verdana"/>
              </a:rPr>
              <a:t>merged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10" dirty="0">
                <a:latin typeface="Verdana"/>
                <a:cs typeface="Verdana"/>
              </a:rPr>
              <a:t>into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15" dirty="0">
                <a:latin typeface="Verdana"/>
                <a:cs typeface="Verdana"/>
              </a:rPr>
              <a:t>a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20" dirty="0">
                <a:latin typeface="Verdana"/>
                <a:cs typeface="Verdana"/>
              </a:rPr>
              <a:t>single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04" dirty="0">
                <a:latin typeface="Verdana"/>
                <a:cs typeface="Verdana"/>
              </a:rPr>
              <a:t>team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where </a:t>
            </a:r>
            <a:r>
              <a:rPr sz="2050" spc="-150" dirty="0">
                <a:latin typeface="Verdana"/>
                <a:cs typeface="Verdana"/>
              </a:rPr>
              <a:t>the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60" dirty="0">
                <a:latin typeface="Verdana"/>
                <a:cs typeface="Verdana"/>
              </a:rPr>
              <a:t>engineers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75" dirty="0">
                <a:latin typeface="Verdana"/>
                <a:cs typeface="Verdana"/>
              </a:rPr>
              <a:t>work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across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50" dirty="0">
                <a:latin typeface="Verdana"/>
                <a:cs typeface="Verdana"/>
              </a:rPr>
              <a:t>the</a:t>
            </a:r>
            <a:r>
              <a:rPr sz="2050" spc="-140" dirty="0">
                <a:latin typeface="Verdana"/>
                <a:cs typeface="Verdana"/>
              </a:rPr>
              <a:t> entire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20" dirty="0">
                <a:latin typeface="Verdana"/>
                <a:cs typeface="Verdana"/>
              </a:rPr>
              <a:t>application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20" dirty="0">
                <a:latin typeface="Verdana"/>
                <a:cs typeface="Verdana"/>
              </a:rPr>
              <a:t>lifecycle,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75" dirty="0">
                <a:latin typeface="Verdana"/>
                <a:cs typeface="Verdana"/>
              </a:rPr>
              <a:t>from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30" dirty="0">
                <a:latin typeface="Verdana"/>
                <a:cs typeface="Verdana"/>
              </a:rPr>
              <a:t>development </a:t>
            </a:r>
            <a:r>
              <a:rPr sz="2050" spc="-185" dirty="0">
                <a:latin typeface="Verdana"/>
                <a:cs typeface="Verdana"/>
              </a:rPr>
              <a:t>and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50" dirty="0">
                <a:latin typeface="Verdana"/>
                <a:cs typeface="Verdana"/>
              </a:rPr>
              <a:t>test </a:t>
            </a:r>
            <a:r>
              <a:rPr sz="2050" spc="-125" dirty="0">
                <a:latin typeface="Verdana"/>
                <a:cs typeface="Verdana"/>
              </a:rPr>
              <a:t>to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65" dirty="0">
                <a:latin typeface="Verdana"/>
                <a:cs typeface="Verdana"/>
              </a:rPr>
              <a:t>deployment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25" dirty="0">
                <a:latin typeface="Verdana"/>
                <a:cs typeface="Verdana"/>
              </a:rPr>
              <a:t>to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65" dirty="0">
                <a:latin typeface="Verdana"/>
                <a:cs typeface="Verdana"/>
              </a:rPr>
              <a:t>operations,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and</a:t>
            </a:r>
            <a:r>
              <a:rPr sz="2050" spc="-150" dirty="0">
                <a:latin typeface="Verdana"/>
                <a:cs typeface="Verdana"/>
              </a:rPr>
              <a:t> </a:t>
            </a:r>
            <a:r>
              <a:rPr sz="2050" spc="-145" dirty="0">
                <a:latin typeface="Verdana"/>
                <a:cs typeface="Verdana"/>
              </a:rPr>
              <a:t>develop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15" dirty="0">
                <a:latin typeface="Verdana"/>
                <a:cs typeface="Verdana"/>
              </a:rPr>
              <a:t>a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range</a:t>
            </a:r>
            <a:r>
              <a:rPr sz="2050" spc="-150" dirty="0">
                <a:latin typeface="Verdana"/>
                <a:cs typeface="Verdana"/>
              </a:rPr>
              <a:t> </a:t>
            </a:r>
            <a:r>
              <a:rPr sz="2050" spc="-100" dirty="0">
                <a:latin typeface="Verdana"/>
                <a:cs typeface="Verdana"/>
              </a:rPr>
              <a:t>of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00" dirty="0">
                <a:latin typeface="Verdana"/>
                <a:cs typeface="Verdana"/>
              </a:rPr>
              <a:t>skills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5" dirty="0">
                <a:latin typeface="Verdana"/>
                <a:cs typeface="Verdana"/>
              </a:rPr>
              <a:t>not </a:t>
            </a:r>
            <a:r>
              <a:rPr sz="2050" spc="-110" dirty="0">
                <a:latin typeface="Verdana"/>
                <a:cs typeface="Verdana"/>
              </a:rPr>
              <a:t>limited</a:t>
            </a:r>
            <a:r>
              <a:rPr sz="2050" spc="-150" dirty="0">
                <a:latin typeface="Verdana"/>
                <a:cs typeface="Verdana"/>
              </a:rPr>
              <a:t> </a:t>
            </a:r>
            <a:r>
              <a:rPr sz="2050" spc="-125" dirty="0">
                <a:latin typeface="Verdana"/>
                <a:cs typeface="Verdana"/>
              </a:rPr>
              <a:t>to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15" dirty="0">
                <a:latin typeface="Verdana"/>
                <a:cs typeface="Verdana"/>
              </a:rPr>
              <a:t>a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20" dirty="0">
                <a:latin typeface="Verdana"/>
                <a:cs typeface="Verdana"/>
              </a:rPr>
              <a:t>single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30" dirty="0">
                <a:latin typeface="Verdana"/>
                <a:cs typeface="Verdana"/>
              </a:rPr>
              <a:t>function.</a:t>
            </a:r>
            <a:endParaRPr sz="2050">
              <a:latin typeface="Verdana"/>
              <a:cs typeface="Verdana"/>
            </a:endParaRPr>
          </a:p>
          <a:p>
            <a:pPr marL="12700" marR="148590">
              <a:lnSpc>
                <a:spcPct val="116199"/>
              </a:lnSpc>
            </a:pPr>
            <a:r>
              <a:rPr sz="2050" spc="-215" dirty="0">
                <a:latin typeface="Verdana"/>
                <a:cs typeface="Verdana"/>
              </a:rPr>
              <a:t>In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10" dirty="0">
                <a:latin typeface="Verdana"/>
                <a:cs typeface="Verdana"/>
              </a:rPr>
              <a:t>some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00" dirty="0">
                <a:latin typeface="Verdana"/>
                <a:cs typeface="Verdana"/>
              </a:rPr>
              <a:t>DevOps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models,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30" dirty="0">
                <a:latin typeface="Verdana"/>
                <a:cs typeface="Verdana"/>
              </a:rPr>
              <a:t>quality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90" dirty="0">
                <a:latin typeface="Verdana"/>
                <a:cs typeface="Verdana"/>
              </a:rPr>
              <a:t>assurance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and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60" dirty="0">
                <a:latin typeface="Verdana"/>
                <a:cs typeface="Verdana"/>
              </a:rPr>
              <a:t>security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04" dirty="0">
                <a:latin typeface="Verdana"/>
                <a:cs typeface="Verdana"/>
              </a:rPr>
              <a:t>teams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265" dirty="0">
                <a:latin typeface="Verdana"/>
                <a:cs typeface="Verdana"/>
              </a:rPr>
              <a:t>may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0" dirty="0">
                <a:latin typeface="Verdana"/>
                <a:cs typeface="Verdana"/>
              </a:rPr>
              <a:t>also </a:t>
            </a:r>
            <a:r>
              <a:rPr sz="2050" spc="-190" dirty="0">
                <a:latin typeface="Verdana"/>
                <a:cs typeface="Verdana"/>
              </a:rPr>
              <a:t>become</a:t>
            </a:r>
            <a:r>
              <a:rPr sz="2050" spc="-125" dirty="0">
                <a:latin typeface="Verdana"/>
                <a:cs typeface="Verdana"/>
              </a:rPr>
              <a:t> </a:t>
            </a:r>
            <a:r>
              <a:rPr sz="2050" spc="-204" dirty="0">
                <a:latin typeface="Verdana"/>
                <a:cs typeface="Verdana"/>
              </a:rPr>
              <a:t>more</a:t>
            </a:r>
            <a:r>
              <a:rPr sz="2050" spc="-130" dirty="0">
                <a:latin typeface="Verdana"/>
                <a:cs typeface="Verdana"/>
              </a:rPr>
              <a:t> </a:t>
            </a:r>
            <a:r>
              <a:rPr sz="2050" spc="-114" dirty="0">
                <a:latin typeface="Verdana"/>
                <a:cs typeface="Verdana"/>
              </a:rPr>
              <a:t>tightly</a:t>
            </a:r>
            <a:r>
              <a:rPr sz="2050" spc="-125" dirty="0">
                <a:latin typeface="Verdana"/>
                <a:cs typeface="Verdana"/>
              </a:rPr>
              <a:t> </a:t>
            </a:r>
            <a:r>
              <a:rPr sz="2050" spc="-150" dirty="0">
                <a:latin typeface="Verdana"/>
                <a:cs typeface="Verdana"/>
              </a:rPr>
              <a:t>integrated</a:t>
            </a:r>
            <a:r>
              <a:rPr sz="2050" spc="-125" dirty="0">
                <a:latin typeface="Verdana"/>
                <a:cs typeface="Verdana"/>
              </a:rPr>
              <a:t> </a:t>
            </a:r>
            <a:r>
              <a:rPr sz="2050" spc="-114" dirty="0">
                <a:latin typeface="Verdana"/>
                <a:cs typeface="Verdana"/>
              </a:rPr>
              <a:t>with</a:t>
            </a:r>
            <a:r>
              <a:rPr sz="2050" spc="-125" dirty="0">
                <a:latin typeface="Verdana"/>
                <a:cs typeface="Verdana"/>
              </a:rPr>
              <a:t> </a:t>
            </a:r>
            <a:r>
              <a:rPr sz="2050" spc="-165" dirty="0">
                <a:latin typeface="Verdana"/>
                <a:cs typeface="Verdana"/>
              </a:rPr>
              <a:t>development</a:t>
            </a:r>
            <a:r>
              <a:rPr sz="2050" spc="-125" dirty="0">
                <a:latin typeface="Verdana"/>
                <a:cs typeface="Verdana"/>
              </a:rPr>
              <a:t> </a:t>
            </a:r>
            <a:r>
              <a:rPr sz="2050" spc="-185" dirty="0">
                <a:latin typeface="Verdana"/>
                <a:cs typeface="Verdana"/>
              </a:rPr>
              <a:t>and</a:t>
            </a:r>
            <a:r>
              <a:rPr sz="2050" spc="-125" dirty="0">
                <a:latin typeface="Verdana"/>
                <a:cs typeface="Verdana"/>
              </a:rPr>
              <a:t> </a:t>
            </a:r>
            <a:r>
              <a:rPr sz="2050" spc="-155" dirty="0">
                <a:latin typeface="Verdana"/>
                <a:cs typeface="Verdana"/>
              </a:rPr>
              <a:t>operations</a:t>
            </a:r>
            <a:r>
              <a:rPr sz="2050" spc="-130" dirty="0">
                <a:latin typeface="Verdana"/>
                <a:cs typeface="Verdana"/>
              </a:rPr>
              <a:t> </a:t>
            </a:r>
            <a:r>
              <a:rPr sz="2050" spc="-25" dirty="0">
                <a:latin typeface="Verdana"/>
                <a:cs typeface="Verdana"/>
              </a:rPr>
              <a:t>and </a:t>
            </a:r>
            <a:r>
              <a:rPr sz="2050" spc="-160" dirty="0">
                <a:latin typeface="Verdana"/>
                <a:cs typeface="Verdana"/>
              </a:rPr>
              <a:t>throughout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50" dirty="0">
                <a:latin typeface="Verdana"/>
                <a:cs typeface="Verdana"/>
              </a:rPr>
              <a:t>the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20" dirty="0">
                <a:latin typeface="Verdana"/>
                <a:cs typeface="Verdana"/>
              </a:rPr>
              <a:t>application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25" dirty="0">
                <a:latin typeface="Verdana"/>
                <a:cs typeface="Verdana"/>
              </a:rPr>
              <a:t>lifecycle.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215" dirty="0">
                <a:latin typeface="Verdana"/>
                <a:cs typeface="Verdana"/>
              </a:rPr>
              <a:t>When</a:t>
            </a:r>
            <a:r>
              <a:rPr sz="2050" spc="-130" dirty="0">
                <a:latin typeface="Verdana"/>
                <a:cs typeface="Verdana"/>
              </a:rPr>
              <a:t> </a:t>
            </a:r>
            <a:r>
              <a:rPr sz="2050" spc="-160" dirty="0">
                <a:latin typeface="Verdana"/>
                <a:cs typeface="Verdana"/>
              </a:rPr>
              <a:t>security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05" dirty="0">
                <a:latin typeface="Verdana"/>
                <a:cs typeface="Verdana"/>
              </a:rPr>
              <a:t>is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50" dirty="0">
                <a:latin typeface="Verdana"/>
                <a:cs typeface="Verdana"/>
              </a:rPr>
              <a:t>the</a:t>
            </a:r>
            <a:r>
              <a:rPr sz="2050" spc="-130" dirty="0">
                <a:latin typeface="Verdana"/>
                <a:cs typeface="Verdana"/>
              </a:rPr>
              <a:t> </a:t>
            </a:r>
            <a:r>
              <a:rPr sz="2050" spc="-150" dirty="0">
                <a:latin typeface="Verdana"/>
                <a:cs typeface="Verdana"/>
              </a:rPr>
              <a:t>focus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00" dirty="0">
                <a:latin typeface="Verdana"/>
                <a:cs typeface="Verdana"/>
              </a:rPr>
              <a:t>of</a:t>
            </a:r>
            <a:r>
              <a:rPr sz="2050" spc="-135" dirty="0">
                <a:latin typeface="Verdana"/>
                <a:cs typeface="Verdana"/>
              </a:rPr>
              <a:t> </a:t>
            </a:r>
            <a:r>
              <a:rPr sz="2050" spc="-140" dirty="0">
                <a:latin typeface="Verdana"/>
                <a:cs typeface="Verdana"/>
              </a:rPr>
              <a:t>everyone </a:t>
            </a:r>
            <a:r>
              <a:rPr sz="2050" spc="-155" dirty="0">
                <a:latin typeface="Verdana"/>
                <a:cs typeface="Verdana"/>
              </a:rPr>
              <a:t>on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15" dirty="0">
                <a:latin typeface="Verdana"/>
                <a:cs typeface="Verdana"/>
              </a:rPr>
              <a:t>a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00" dirty="0">
                <a:latin typeface="Verdana"/>
                <a:cs typeface="Verdana"/>
              </a:rPr>
              <a:t>DevOps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25" dirty="0">
                <a:latin typeface="Verdana"/>
                <a:cs typeface="Verdana"/>
              </a:rPr>
              <a:t>team,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25" dirty="0">
                <a:latin typeface="Verdana"/>
                <a:cs typeface="Verdana"/>
              </a:rPr>
              <a:t>this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05" dirty="0">
                <a:latin typeface="Verdana"/>
                <a:cs typeface="Verdana"/>
              </a:rPr>
              <a:t>is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90" dirty="0">
                <a:latin typeface="Verdana"/>
                <a:cs typeface="Verdana"/>
              </a:rPr>
              <a:t>sometimes</a:t>
            </a:r>
            <a:r>
              <a:rPr sz="2050" spc="-140" dirty="0">
                <a:latin typeface="Verdana"/>
                <a:cs typeface="Verdana"/>
              </a:rPr>
              <a:t> </a:t>
            </a:r>
            <a:r>
              <a:rPr sz="2050" spc="-165" dirty="0">
                <a:latin typeface="Verdana"/>
                <a:cs typeface="Verdana"/>
              </a:rPr>
              <a:t>referred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125" dirty="0">
                <a:latin typeface="Verdana"/>
                <a:cs typeface="Verdana"/>
              </a:rPr>
              <a:t>to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210" dirty="0">
                <a:latin typeface="Verdana"/>
                <a:cs typeface="Verdana"/>
              </a:rPr>
              <a:t>as</a:t>
            </a:r>
            <a:r>
              <a:rPr sz="2050" spc="-145" dirty="0">
                <a:latin typeface="Verdana"/>
                <a:cs typeface="Verdana"/>
              </a:rPr>
              <a:t> </a:t>
            </a:r>
            <a:r>
              <a:rPr sz="2050" spc="-90" dirty="0">
                <a:latin typeface="Verdana"/>
                <a:cs typeface="Verdana"/>
              </a:rPr>
              <a:t>DevSecOps.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21912" y="1469324"/>
            <a:ext cx="3448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>
                <a:solidFill>
                  <a:srgbClr val="D4A275"/>
                </a:solidFill>
                <a:latin typeface="Microsoft Sans Serif"/>
                <a:cs typeface="Microsoft Sans Serif"/>
              </a:rPr>
              <a:t>HOW</a:t>
            </a:r>
            <a:r>
              <a:rPr sz="2800" spc="-210" dirty="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D4A275"/>
                </a:solidFill>
                <a:latin typeface="Microsoft Sans Serif"/>
                <a:cs typeface="Microsoft Sans Serif"/>
              </a:rPr>
              <a:t>DEVOPS</a:t>
            </a:r>
            <a:r>
              <a:rPr sz="2800" spc="-204" dirty="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D4A275"/>
                </a:solidFill>
                <a:latin typeface="Microsoft Sans Serif"/>
                <a:cs typeface="Microsoft Sans Serif"/>
              </a:rPr>
              <a:t>WORKS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0417" y="1774972"/>
            <a:ext cx="4533853" cy="101694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132086" y="4287367"/>
            <a:ext cx="598805" cy="655955"/>
          </a:xfrm>
          <a:custGeom>
            <a:avLst/>
            <a:gdLst/>
            <a:ahLst/>
            <a:cxnLst/>
            <a:rect l="l" t="t" r="r" b="b"/>
            <a:pathLst>
              <a:path w="598804" h="655954">
                <a:moveTo>
                  <a:pt x="224093" y="655890"/>
                </a:moveTo>
                <a:lnTo>
                  <a:pt x="187036" y="640309"/>
                </a:lnTo>
                <a:lnTo>
                  <a:pt x="182060" y="615644"/>
                </a:lnTo>
                <a:lnTo>
                  <a:pt x="187068" y="603522"/>
                </a:lnTo>
                <a:lnTo>
                  <a:pt x="197064" y="593611"/>
                </a:lnTo>
                <a:lnTo>
                  <a:pt x="211920" y="587141"/>
                </a:lnTo>
                <a:lnTo>
                  <a:pt x="240471" y="580547"/>
                </a:lnTo>
                <a:lnTo>
                  <a:pt x="326883" y="563558"/>
                </a:lnTo>
                <a:lnTo>
                  <a:pt x="457358" y="535868"/>
                </a:lnTo>
                <a:lnTo>
                  <a:pt x="500906" y="527515"/>
                </a:lnTo>
                <a:lnTo>
                  <a:pt x="526167" y="524946"/>
                </a:lnTo>
                <a:lnTo>
                  <a:pt x="551005" y="526820"/>
                </a:lnTo>
                <a:lnTo>
                  <a:pt x="575082" y="533491"/>
                </a:lnTo>
                <a:lnTo>
                  <a:pt x="598061" y="545314"/>
                </a:lnTo>
                <a:lnTo>
                  <a:pt x="598286" y="557328"/>
                </a:lnTo>
                <a:lnTo>
                  <a:pt x="581588" y="572892"/>
                </a:lnTo>
                <a:lnTo>
                  <a:pt x="542020" y="592589"/>
                </a:lnTo>
                <a:lnTo>
                  <a:pt x="298255" y="646545"/>
                </a:lnTo>
                <a:lnTo>
                  <a:pt x="242686" y="654555"/>
                </a:lnTo>
                <a:lnTo>
                  <a:pt x="224093" y="655890"/>
                </a:lnTo>
                <a:close/>
              </a:path>
              <a:path w="598804" h="655954">
                <a:moveTo>
                  <a:pt x="26049" y="344509"/>
                </a:moveTo>
                <a:lnTo>
                  <a:pt x="0" y="308136"/>
                </a:lnTo>
                <a:lnTo>
                  <a:pt x="253" y="297186"/>
                </a:lnTo>
                <a:lnTo>
                  <a:pt x="20882" y="222013"/>
                </a:lnTo>
                <a:lnTo>
                  <a:pt x="37813" y="168533"/>
                </a:lnTo>
                <a:lnTo>
                  <a:pt x="55125" y="115220"/>
                </a:lnTo>
                <a:lnTo>
                  <a:pt x="72838" y="62073"/>
                </a:lnTo>
                <a:lnTo>
                  <a:pt x="94083" y="26364"/>
                </a:lnTo>
                <a:lnTo>
                  <a:pt x="127163" y="0"/>
                </a:lnTo>
                <a:lnTo>
                  <a:pt x="135278" y="0"/>
                </a:lnTo>
                <a:lnTo>
                  <a:pt x="138251" y="18143"/>
                </a:lnTo>
                <a:lnTo>
                  <a:pt x="141646" y="36348"/>
                </a:lnTo>
                <a:lnTo>
                  <a:pt x="143774" y="54345"/>
                </a:lnTo>
                <a:lnTo>
                  <a:pt x="142942" y="71863"/>
                </a:lnTo>
                <a:lnTo>
                  <a:pt x="132346" y="122499"/>
                </a:lnTo>
                <a:lnTo>
                  <a:pt x="118168" y="172056"/>
                </a:lnTo>
                <a:lnTo>
                  <a:pt x="101264" y="220791"/>
                </a:lnTo>
                <a:lnTo>
                  <a:pt x="82487" y="268961"/>
                </a:lnTo>
                <a:lnTo>
                  <a:pt x="62694" y="316820"/>
                </a:lnTo>
                <a:lnTo>
                  <a:pt x="34348" y="342434"/>
                </a:lnTo>
                <a:lnTo>
                  <a:pt x="26049" y="344509"/>
                </a:lnTo>
                <a:close/>
              </a:path>
              <a:path w="598804" h="655954">
                <a:moveTo>
                  <a:pt x="155425" y="450813"/>
                </a:moveTo>
                <a:lnTo>
                  <a:pt x="145876" y="448762"/>
                </a:lnTo>
                <a:lnTo>
                  <a:pt x="136856" y="442747"/>
                </a:lnTo>
                <a:lnTo>
                  <a:pt x="130023" y="433542"/>
                </a:lnTo>
                <a:lnTo>
                  <a:pt x="127501" y="423669"/>
                </a:lnTo>
                <a:lnTo>
                  <a:pt x="128868" y="413713"/>
                </a:lnTo>
                <a:lnTo>
                  <a:pt x="158806" y="376537"/>
                </a:lnTo>
                <a:lnTo>
                  <a:pt x="189801" y="350082"/>
                </a:lnTo>
                <a:lnTo>
                  <a:pt x="200709" y="341148"/>
                </a:lnTo>
                <a:lnTo>
                  <a:pt x="210793" y="331504"/>
                </a:lnTo>
                <a:lnTo>
                  <a:pt x="244034" y="299335"/>
                </a:lnTo>
                <a:lnTo>
                  <a:pt x="279742" y="270539"/>
                </a:lnTo>
                <a:lnTo>
                  <a:pt x="317246" y="244169"/>
                </a:lnTo>
                <a:lnTo>
                  <a:pt x="355876" y="219271"/>
                </a:lnTo>
                <a:lnTo>
                  <a:pt x="394959" y="194898"/>
                </a:lnTo>
                <a:lnTo>
                  <a:pt x="441684" y="179974"/>
                </a:lnTo>
                <a:lnTo>
                  <a:pt x="459204" y="182216"/>
                </a:lnTo>
                <a:lnTo>
                  <a:pt x="446746" y="220355"/>
                </a:lnTo>
                <a:lnTo>
                  <a:pt x="411781" y="254329"/>
                </a:lnTo>
                <a:lnTo>
                  <a:pt x="318571" y="337428"/>
                </a:lnTo>
                <a:lnTo>
                  <a:pt x="284783" y="366897"/>
                </a:lnTo>
                <a:lnTo>
                  <a:pt x="250467" y="395803"/>
                </a:lnTo>
                <a:lnTo>
                  <a:pt x="213498" y="421750"/>
                </a:lnTo>
                <a:lnTo>
                  <a:pt x="174501" y="445195"/>
                </a:lnTo>
                <a:lnTo>
                  <a:pt x="165100" y="449443"/>
                </a:lnTo>
                <a:lnTo>
                  <a:pt x="155425" y="450813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4270" y="1616839"/>
            <a:ext cx="8264898" cy="50191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6761" y="1401836"/>
            <a:ext cx="7992109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0" dirty="0">
                <a:latin typeface="Microsoft Sans Serif"/>
                <a:cs typeface="Microsoft Sans Serif"/>
              </a:rPr>
              <a:t>SWITCHING</a:t>
            </a:r>
            <a:r>
              <a:rPr spc="-455" dirty="0">
                <a:latin typeface="Microsoft Sans Serif"/>
                <a:cs typeface="Microsoft Sans Serif"/>
              </a:rPr>
              <a:t> </a:t>
            </a:r>
            <a:r>
              <a:rPr spc="-590" dirty="0">
                <a:latin typeface="Microsoft Sans Serif"/>
                <a:cs typeface="Microsoft Sans Serif"/>
              </a:rPr>
              <a:t>TO</a:t>
            </a:r>
            <a:r>
              <a:rPr spc="-455" dirty="0">
                <a:latin typeface="Microsoft Sans Serif"/>
                <a:cs typeface="Microsoft Sans Serif"/>
              </a:rPr>
              <a:t> </a:t>
            </a:r>
            <a:r>
              <a:rPr spc="-635" dirty="0">
                <a:latin typeface="Microsoft Sans Serif"/>
                <a:cs typeface="Microsoft Sans Serif"/>
              </a:rPr>
              <a:t>DEVOPS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1521" y="3058571"/>
            <a:ext cx="8483600" cy="5646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8915">
              <a:lnSpc>
                <a:spcPct val="115300"/>
              </a:lnSpc>
              <a:spcBef>
                <a:spcPts val="95"/>
              </a:spcBef>
            </a:pPr>
            <a:r>
              <a:rPr sz="3200" spc="110" dirty="0">
                <a:latin typeface="Calibri"/>
                <a:cs typeface="Calibri"/>
              </a:rPr>
              <a:t>Shifting</a:t>
            </a:r>
            <a:r>
              <a:rPr sz="3200" spc="1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career</a:t>
            </a:r>
            <a:r>
              <a:rPr sz="3200" spc="1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195" dirty="0">
                <a:latin typeface="Calibri"/>
                <a:cs typeface="Calibri"/>
              </a:rPr>
              <a:t> </a:t>
            </a:r>
            <a:r>
              <a:rPr sz="3200" spc="75" dirty="0">
                <a:latin typeface="Calibri"/>
                <a:cs typeface="Calibri"/>
              </a:rPr>
              <a:t>DevOps</a:t>
            </a:r>
            <a:r>
              <a:rPr sz="3200" spc="190" dirty="0">
                <a:latin typeface="Calibri"/>
                <a:cs typeface="Calibri"/>
              </a:rPr>
              <a:t> </a:t>
            </a:r>
            <a:r>
              <a:rPr sz="3200" spc="110" dirty="0">
                <a:latin typeface="Calibri"/>
                <a:cs typeface="Calibri"/>
              </a:rPr>
              <a:t>is</a:t>
            </a:r>
            <a:r>
              <a:rPr sz="3200" spc="1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195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an</a:t>
            </a:r>
            <a:r>
              <a:rPr sz="3200" spc="190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easy</a:t>
            </a:r>
            <a:r>
              <a:rPr sz="3200" spc="19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task.</a:t>
            </a:r>
            <a:r>
              <a:rPr sz="3200" spc="195" dirty="0">
                <a:latin typeface="Calibri"/>
                <a:cs typeface="Calibri"/>
              </a:rPr>
              <a:t> </a:t>
            </a:r>
            <a:r>
              <a:rPr sz="3200" spc="40" dirty="0">
                <a:latin typeface="Calibri"/>
                <a:cs typeface="Calibri"/>
              </a:rPr>
              <a:t>It </a:t>
            </a:r>
            <a:r>
              <a:rPr sz="3200" spc="110" dirty="0">
                <a:latin typeface="Calibri"/>
                <a:cs typeface="Calibri"/>
              </a:rPr>
              <a:t>is</a:t>
            </a:r>
            <a:r>
              <a:rPr sz="3200" spc="1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rather</a:t>
            </a:r>
            <a:r>
              <a:rPr sz="3200" spc="175" dirty="0">
                <a:latin typeface="Calibri"/>
                <a:cs typeface="Calibri"/>
              </a:rPr>
              <a:t> </a:t>
            </a:r>
            <a:r>
              <a:rPr sz="3200" spc="100" dirty="0">
                <a:latin typeface="Calibri"/>
                <a:cs typeface="Calibri"/>
              </a:rPr>
              <a:t>challenging.</a:t>
            </a:r>
            <a:r>
              <a:rPr sz="3200" spc="175" dirty="0">
                <a:latin typeface="Calibri"/>
                <a:cs typeface="Calibri"/>
              </a:rPr>
              <a:t> </a:t>
            </a:r>
            <a:r>
              <a:rPr sz="3200" spc="105" dirty="0">
                <a:latin typeface="Calibri"/>
                <a:cs typeface="Calibri"/>
              </a:rPr>
              <a:t>Though</a:t>
            </a:r>
            <a:r>
              <a:rPr sz="3200" spc="17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software </a:t>
            </a:r>
            <a:r>
              <a:rPr sz="3200" spc="70" dirty="0">
                <a:latin typeface="Calibri"/>
                <a:cs typeface="Calibri"/>
              </a:rPr>
              <a:t>engineers</a:t>
            </a:r>
            <a:r>
              <a:rPr sz="3200" spc="16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know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95" dirty="0">
                <a:latin typeface="Calibri"/>
                <a:cs typeface="Calibri"/>
              </a:rPr>
              <a:t>coding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already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but</a:t>
            </a:r>
            <a:r>
              <a:rPr sz="3200" spc="160" dirty="0">
                <a:latin typeface="Calibri"/>
                <a:cs typeface="Calibri"/>
              </a:rPr>
              <a:t> </a:t>
            </a:r>
            <a:r>
              <a:rPr sz="3200" spc="65" dirty="0">
                <a:latin typeface="Calibri"/>
                <a:cs typeface="Calibri"/>
              </a:rPr>
              <a:t>DevOps </a:t>
            </a:r>
            <a:r>
              <a:rPr sz="3200" spc="55" dirty="0">
                <a:latin typeface="Calibri"/>
                <a:cs typeface="Calibri"/>
              </a:rPr>
              <a:t>culture</a:t>
            </a:r>
            <a:r>
              <a:rPr sz="3200" spc="204" dirty="0">
                <a:latin typeface="Calibri"/>
                <a:cs typeface="Calibri"/>
              </a:rPr>
              <a:t> </a:t>
            </a:r>
            <a:r>
              <a:rPr sz="3200" spc="110" dirty="0">
                <a:latin typeface="Calibri"/>
                <a:cs typeface="Calibri"/>
              </a:rPr>
              <a:t>is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204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just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about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coding.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ts val="4430"/>
              </a:lnSpc>
              <a:spcBef>
                <a:spcPts val="80"/>
              </a:spcBef>
            </a:pPr>
            <a:r>
              <a:rPr sz="3200" spc="55" dirty="0">
                <a:latin typeface="Calibri"/>
                <a:cs typeface="Calibri"/>
              </a:rPr>
              <a:t>As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a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50" dirty="0">
                <a:latin typeface="Calibri"/>
                <a:cs typeface="Calibri"/>
              </a:rPr>
              <a:t>beginner,</a:t>
            </a:r>
            <a:r>
              <a:rPr sz="3200" spc="1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read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70" dirty="0">
                <a:latin typeface="Calibri"/>
                <a:cs typeface="Calibri"/>
              </a:rPr>
              <a:t>articles</a:t>
            </a:r>
            <a:r>
              <a:rPr sz="3200" spc="175" dirty="0">
                <a:latin typeface="Calibri"/>
                <a:cs typeface="Calibri"/>
              </a:rPr>
              <a:t> </a:t>
            </a:r>
            <a:r>
              <a:rPr sz="3200" spc="50" dirty="0">
                <a:latin typeface="Calibri"/>
                <a:cs typeface="Calibri"/>
              </a:rPr>
              <a:t>related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45" dirty="0">
                <a:latin typeface="Calibri"/>
                <a:cs typeface="Calibri"/>
              </a:rPr>
              <a:t>DevOps, </a:t>
            </a:r>
            <a:r>
              <a:rPr sz="3200" spc="90" dirty="0">
                <a:latin typeface="Calibri"/>
                <a:cs typeface="Calibri"/>
              </a:rPr>
              <a:t>visit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various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70" dirty="0">
                <a:latin typeface="Calibri"/>
                <a:cs typeface="Calibri"/>
              </a:rPr>
              <a:t>sites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or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50" dirty="0">
                <a:latin typeface="Calibri"/>
                <a:cs typeface="Calibri"/>
              </a:rPr>
              <a:t>see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70" dirty="0">
                <a:latin typeface="Calibri"/>
                <a:cs typeface="Calibri"/>
              </a:rPr>
              <a:t>videos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that</a:t>
            </a:r>
            <a:r>
              <a:rPr sz="3200" spc="170" dirty="0">
                <a:latin typeface="Calibri"/>
                <a:cs typeface="Calibri"/>
              </a:rPr>
              <a:t> </a:t>
            </a:r>
            <a:r>
              <a:rPr sz="3200" spc="80" dirty="0">
                <a:latin typeface="Calibri"/>
                <a:cs typeface="Calibri"/>
              </a:rPr>
              <a:t>would</a:t>
            </a:r>
            <a:r>
              <a:rPr sz="3200" spc="165" dirty="0">
                <a:latin typeface="Calibri"/>
                <a:cs typeface="Calibri"/>
              </a:rPr>
              <a:t> </a:t>
            </a:r>
            <a:r>
              <a:rPr sz="3200" spc="65" dirty="0">
                <a:latin typeface="Calibri"/>
                <a:cs typeface="Calibri"/>
              </a:rPr>
              <a:t>help </a:t>
            </a:r>
            <a:r>
              <a:rPr sz="3200" dirty="0">
                <a:latin typeface="Calibri"/>
                <a:cs typeface="Calibri"/>
              </a:rPr>
              <a:t>you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spc="45" dirty="0">
                <a:latin typeface="Calibri"/>
                <a:cs typeface="Calibri"/>
              </a:rPr>
              <a:t>understand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54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framework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2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254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culture. </a:t>
            </a:r>
            <a:r>
              <a:rPr sz="3200" dirty="0">
                <a:latin typeface="Calibri"/>
                <a:cs typeface="Calibri"/>
              </a:rPr>
              <a:t>Moreover,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spc="80" dirty="0">
                <a:latin typeface="Calibri"/>
                <a:cs typeface="Calibri"/>
              </a:rPr>
              <a:t>apply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to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different</a:t>
            </a:r>
            <a:r>
              <a:rPr sz="3200" spc="215" dirty="0">
                <a:latin typeface="Calibri"/>
                <a:cs typeface="Calibri"/>
              </a:rPr>
              <a:t> </a:t>
            </a:r>
            <a:r>
              <a:rPr sz="3200" spc="65" dirty="0">
                <a:latin typeface="Calibri"/>
                <a:cs typeface="Calibri"/>
              </a:rPr>
              <a:t>companies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(that</a:t>
            </a:r>
            <a:r>
              <a:rPr sz="3200" spc="210" dirty="0">
                <a:latin typeface="Calibri"/>
                <a:cs typeface="Calibri"/>
              </a:rPr>
              <a:t> </a:t>
            </a:r>
            <a:r>
              <a:rPr sz="3200" spc="-25" dirty="0">
                <a:latin typeface="Calibri"/>
                <a:cs typeface="Calibri"/>
              </a:rPr>
              <a:t>are </a:t>
            </a:r>
            <a:r>
              <a:rPr sz="3200" spc="110" dirty="0">
                <a:latin typeface="Calibri"/>
                <a:cs typeface="Calibri"/>
              </a:rPr>
              <a:t>using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culture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DevOps)as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spc="75" dirty="0">
                <a:latin typeface="Calibri"/>
                <a:cs typeface="Calibri"/>
              </a:rPr>
              <a:t>DevOps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spc="80" dirty="0">
                <a:latin typeface="Calibri"/>
                <a:cs typeface="Calibri"/>
              </a:rPr>
              <a:t>as</a:t>
            </a:r>
            <a:r>
              <a:rPr sz="3200" spc="180" dirty="0">
                <a:latin typeface="Calibri"/>
                <a:cs typeface="Calibri"/>
              </a:rPr>
              <a:t> </a:t>
            </a:r>
            <a:r>
              <a:rPr sz="3200" spc="10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software</a:t>
            </a:r>
            <a:r>
              <a:rPr sz="3200" spc="46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engineer.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1650" y="1523603"/>
            <a:ext cx="15838169" cy="497840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800" spc="60" dirty="0">
                <a:latin typeface="Calibri"/>
                <a:cs typeface="Calibri"/>
              </a:rPr>
              <a:t>DevOps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is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100" dirty="0">
                <a:latin typeface="Calibri"/>
                <a:cs typeface="Calibri"/>
              </a:rPr>
              <a:t>challenging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task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that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can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summarized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40" dirty="0">
                <a:latin typeface="Calibri"/>
                <a:cs typeface="Calibri"/>
              </a:rPr>
              <a:t>saying: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16100"/>
              </a:lnSpc>
            </a:pPr>
            <a:r>
              <a:rPr sz="2800" spc="55" dirty="0">
                <a:latin typeface="Calibri"/>
                <a:cs typeface="Calibri"/>
              </a:rPr>
              <a:t>It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is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all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about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learning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DevOps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culture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framework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rather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than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tools.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Secondly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it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is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all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about </a:t>
            </a:r>
            <a:r>
              <a:rPr sz="2800" dirty="0">
                <a:latin typeface="Calibri"/>
                <a:cs typeface="Calibri"/>
              </a:rPr>
              <a:t>automation.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DevOps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engineers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successful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in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their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lives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if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basic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knowledge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programming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framework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both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is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there.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People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coming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department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DevOps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should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understand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what</a:t>
            </a:r>
            <a:r>
              <a:rPr sz="2800" spc="2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the </a:t>
            </a:r>
            <a:r>
              <a:rPr sz="2800" spc="45" dirty="0">
                <a:latin typeface="Calibri"/>
                <a:cs typeface="Calibri"/>
              </a:rPr>
              <a:t>developers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doing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in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development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phase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they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85" dirty="0">
                <a:latin typeface="Calibri"/>
                <a:cs typeface="Calibri"/>
              </a:rPr>
              <a:t>managing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versions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codes, </a:t>
            </a:r>
            <a:r>
              <a:rPr sz="2800" spc="65" dirty="0">
                <a:latin typeface="Calibri"/>
                <a:cs typeface="Calibri"/>
              </a:rPr>
              <a:t>integrating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them,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deploying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them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servers?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Once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they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understand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how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things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done</a:t>
            </a:r>
            <a:r>
              <a:rPr sz="2800" spc="210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manually</a:t>
            </a:r>
            <a:r>
              <a:rPr sz="2800" spc="204" dirty="0">
                <a:latin typeface="Calibri"/>
                <a:cs typeface="Calibri"/>
              </a:rPr>
              <a:t> </a:t>
            </a:r>
            <a:r>
              <a:rPr sz="2800" spc="35" dirty="0">
                <a:latin typeface="Calibri"/>
                <a:cs typeface="Calibri"/>
              </a:rPr>
              <a:t>with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automation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tools,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things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spc="125" dirty="0">
                <a:latin typeface="Calibri"/>
                <a:cs typeface="Calibri"/>
              </a:rPr>
              <a:t>will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get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easier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for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them.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In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spc="45" dirty="0">
                <a:latin typeface="Calibri"/>
                <a:cs typeface="Calibri"/>
              </a:rPr>
              <a:t>Addition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this,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can’t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become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expert</a:t>
            </a:r>
            <a:r>
              <a:rPr sz="2800" spc="229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in </a:t>
            </a:r>
            <a:r>
              <a:rPr sz="2800" spc="45" dirty="0">
                <a:latin typeface="Calibri"/>
                <a:cs typeface="Calibri"/>
              </a:rPr>
              <a:t>DevOps,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if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95" dirty="0">
                <a:latin typeface="Calibri"/>
                <a:cs typeface="Calibri"/>
              </a:rPr>
              <a:t>is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good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in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operations.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Development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Operations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are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happening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side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by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side</a:t>
            </a:r>
            <a:r>
              <a:rPr sz="2800" spc="19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anyone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coming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from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another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department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65" dirty="0">
                <a:latin typeface="Calibri"/>
                <a:cs typeface="Calibri"/>
              </a:rPr>
              <a:t>should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understand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this.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DevOps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engineer,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not</a:t>
            </a:r>
            <a:r>
              <a:rPr sz="2800" spc="24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only</a:t>
            </a:r>
            <a:r>
              <a:rPr sz="2800" spc="2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writes </a:t>
            </a:r>
            <a:r>
              <a:rPr sz="2800" dirty="0">
                <a:latin typeface="Calibri"/>
                <a:cs typeface="Calibri"/>
              </a:rPr>
              <a:t>codes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he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also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has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see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and</a:t>
            </a:r>
            <a:r>
              <a:rPr sz="2800" spc="200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manage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other</a:t>
            </a:r>
            <a:r>
              <a:rPr sz="2800" spc="19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tasks.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74604"/>
            <a:ext cx="18279745" cy="4812665"/>
            <a:chOff x="0" y="5474604"/>
            <a:chExt cx="18279745" cy="4812665"/>
          </a:xfrm>
        </p:grpSpPr>
        <p:sp>
          <p:nvSpPr>
            <p:cNvPr id="3" name="object 3"/>
            <p:cNvSpPr/>
            <p:nvPr/>
          </p:nvSpPr>
          <p:spPr>
            <a:xfrm>
              <a:off x="0" y="5981692"/>
              <a:ext cx="8176895" cy="3022600"/>
            </a:xfrm>
            <a:custGeom>
              <a:avLst/>
              <a:gdLst/>
              <a:ahLst/>
              <a:cxnLst/>
              <a:rect l="l" t="t" r="r" b="b"/>
              <a:pathLst>
                <a:path w="8176895" h="3022600">
                  <a:moveTo>
                    <a:pt x="281905" y="25399"/>
                  </a:moveTo>
                  <a:lnTo>
                    <a:pt x="891074" y="25399"/>
                  </a:lnTo>
                  <a:lnTo>
                    <a:pt x="841249" y="12699"/>
                  </a:lnTo>
                  <a:lnTo>
                    <a:pt x="789287" y="0"/>
                  </a:lnTo>
                  <a:lnTo>
                    <a:pt x="482187" y="0"/>
                  </a:lnTo>
                  <a:lnTo>
                    <a:pt x="431783" y="12699"/>
                  </a:lnTo>
                  <a:lnTo>
                    <a:pt x="331642" y="12699"/>
                  </a:lnTo>
                  <a:lnTo>
                    <a:pt x="281905" y="25399"/>
                  </a:lnTo>
                  <a:close/>
                </a:path>
                <a:path w="8176895" h="3022600">
                  <a:moveTo>
                    <a:pt x="1246129" y="25399"/>
                  </a:moveTo>
                  <a:lnTo>
                    <a:pt x="1814518" y="25399"/>
                  </a:lnTo>
                  <a:lnTo>
                    <a:pt x="1762753" y="12699"/>
                  </a:lnTo>
                  <a:lnTo>
                    <a:pt x="1297364" y="12699"/>
                  </a:lnTo>
                  <a:lnTo>
                    <a:pt x="1246129" y="25399"/>
                  </a:lnTo>
                  <a:close/>
                </a:path>
                <a:path w="8176895" h="3022600">
                  <a:moveTo>
                    <a:pt x="183256" y="38099"/>
                  </a:moveTo>
                  <a:lnTo>
                    <a:pt x="2646460" y="38099"/>
                  </a:lnTo>
                  <a:lnTo>
                    <a:pt x="2021579" y="25399"/>
                  </a:lnTo>
                  <a:lnTo>
                    <a:pt x="232391" y="25399"/>
                  </a:lnTo>
                  <a:lnTo>
                    <a:pt x="183256" y="38099"/>
                  </a:lnTo>
                  <a:close/>
                </a:path>
                <a:path w="8176895" h="3022600">
                  <a:moveTo>
                    <a:pt x="35948" y="50799"/>
                  </a:moveTo>
                  <a:lnTo>
                    <a:pt x="3163543" y="50799"/>
                  </a:lnTo>
                  <a:lnTo>
                    <a:pt x="2957211" y="38099"/>
                  </a:lnTo>
                  <a:lnTo>
                    <a:pt x="85026" y="38099"/>
                  </a:lnTo>
                  <a:lnTo>
                    <a:pt x="35948" y="50799"/>
                  </a:lnTo>
                  <a:close/>
                </a:path>
                <a:path w="8176895" h="3022600">
                  <a:moveTo>
                    <a:pt x="7825177" y="2324099"/>
                  </a:moveTo>
                  <a:lnTo>
                    <a:pt x="7960618" y="2324099"/>
                  </a:lnTo>
                  <a:lnTo>
                    <a:pt x="7999840" y="2311399"/>
                  </a:lnTo>
                  <a:lnTo>
                    <a:pt x="8076281" y="2298699"/>
                  </a:lnTo>
                  <a:lnTo>
                    <a:pt x="8115503" y="2298699"/>
                  </a:lnTo>
                  <a:lnTo>
                    <a:pt x="8126204" y="2247899"/>
                  </a:lnTo>
                  <a:lnTo>
                    <a:pt x="8136074" y="2209799"/>
                  </a:lnTo>
                  <a:lnTo>
                    <a:pt x="8145040" y="2158999"/>
                  </a:lnTo>
                  <a:lnTo>
                    <a:pt x="8153028" y="2108199"/>
                  </a:lnTo>
                  <a:lnTo>
                    <a:pt x="8159966" y="2057399"/>
                  </a:lnTo>
                  <a:lnTo>
                    <a:pt x="8165781" y="2006599"/>
                  </a:lnTo>
                  <a:lnTo>
                    <a:pt x="8170400" y="1955799"/>
                  </a:lnTo>
                  <a:lnTo>
                    <a:pt x="8173749" y="1917699"/>
                  </a:lnTo>
                  <a:lnTo>
                    <a:pt x="8175757" y="1866899"/>
                  </a:lnTo>
                  <a:lnTo>
                    <a:pt x="8176351" y="1816099"/>
                  </a:lnTo>
                  <a:lnTo>
                    <a:pt x="8175456" y="1765299"/>
                  </a:lnTo>
                  <a:lnTo>
                    <a:pt x="8173001" y="1714499"/>
                  </a:lnTo>
                  <a:lnTo>
                    <a:pt x="8168912" y="1663699"/>
                  </a:lnTo>
                  <a:lnTo>
                    <a:pt x="8072718" y="1638299"/>
                  </a:lnTo>
                  <a:lnTo>
                    <a:pt x="8024511" y="1638299"/>
                  </a:lnTo>
                  <a:lnTo>
                    <a:pt x="7780619" y="1574799"/>
                  </a:lnTo>
                  <a:lnTo>
                    <a:pt x="7730961" y="1574799"/>
                  </a:lnTo>
                  <a:lnTo>
                    <a:pt x="7746149" y="1523999"/>
                  </a:lnTo>
                  <a:lnTo>
                    <a:pt x="7760336" y="1485899"/>
                  </a:lnTo>
                  <a:lnTo>
                    <a:pt x="7762506" y="1447799"/>
                  </a:lnTo>
                  <a:lnTo>
                    <a:pt x="7741643" y="1409699"/>
                  </a:lnTo>
                  <a:lnTo>
                    <a:pt x="7781863" y="1371599"/>
                  </a:lnTo>
                  <a:lnTo>
                    <a:pt x="7815543" y="1333499"/>
                  </a:lnTo>
                  <a:lnTo>
                    <a:pt x="7842683" y="1295399"/>
                  </a:lnTo>
                  <a:lnTo>
                    <a:pt x="7863284" y="1257299"/>
                  </a:lnTo>
                  <a:lnTo>
                    <a:pt x="7877344" y="1219199"/>
                  </a:lnTo>
                  <a:lnTo>
                    <a:pt x="7884865" y="1168399"/>
                  </a:lnTo>
                  <a:lnTo>
                    <a:pt x="7885846" y="1117599"/>
                  </a:lnTo>
                  <a:lnTo>
                    <a:pt x="7888350" y="1104899"/>
                  </a:lnTo>
                  <a:lnTo>
                    <a:pt x="7899365" y="1092199"/>
                  </a:lnTo>
                  <a:lnTo>
                    <a:pt x="7901869" y="1079499"/>
                  </a:lnTo>
                  <a:lnTo>
                    <a:pt x="7909303" y="1028699"/>
                  </a:lnTo>
                  <a:lnTo>
                    <a:pt x="7907509" y="977899"/>
                  </a:lnTo>
                  <a:lnTo>
                    <a:pt x="7898792" y="927099"/>
                  </a:lnTo>
                  <a:lnTo>
                    <a:pt x="7885462" y="888999"/>
                  </a:lnTo>
                  <a:lnTo>
                    <a:pt x="7869824" y="838199"/>
                  </a:lnTo>
                  <a:lnTo>
                    <a:pt x="7864650" y="812799"/>
                  </a:lnTo>
                  <a:lnTo>
                    <a:pt x="7864483" y="800099"/>
                  </a:lnTo>
                  <a:lnTo>
                    <a:pt x="7868321" y="774699"/>
                  </a:lnTo>
                  <a:lnTo>
                    <a:pt x="7875164" y="749299"/>
                  </a:lnTo>
                  <a:lnTo>
                    <a:pt x="7881340" y="723899"/>
                  </a:lnTo>
                  <a:lnTo>
                    <a:pt x="7876500" y="711199"/>
                  </a:lnTo>
                  <a:lnTo>
                    <a:pt x="7861645" y="698499"/>
                  </a:lnTo>
                  <a:lnTo>
                    <a:pt x="7837778" y="685799"/>
                  </a:lnTo>
                  <a:lnTo>
                    <a:pt x="7788375" y="685799"/>
                  </a:lnTo>
                  <a:lnTo>
                    <a:pt x="7590764" y="634999"/>
                  </a:lnTo>
                  <a:lnTo>
                    <a:pt x="7541361" y="634999"/>
                  </a:lnTo>
                  <a:lnTo>
                    <a:pt x="7343749" y="584199"/>
                  </a:lnTo>
                  <a:lnTo>
                    <a:pt x="7244943" y="571499"/>
                  </a:lnTo>
                  <a:lnTo>
                    <a:pt x="7142954" y="546099"/>
                  </a:lnTo>
                  <a:lnTo>
                    <a:pt x="7041734" y="533399"/>
                  </a:lnTo>
                  <a:lnTo>
                    <a:pt x="6890224" y="495299"/>
                  </a:lnTo>
                  <a:lnTo>
                    <a:pt x="6839550" y="495299"/>
                  </a:lnTo>
                  <a:lnTo>
                    <a:pt x="6737561" y="469899"/>
                  </a:lnTo>
                  <a:lnTo>
                    <a:pt x="6689440" y="457199"/>
                  </a:lnTo>
                  <a:lnTo>
                    <a:pt x="6641221" y="457199"/>
                  </a:lnTo>
                  <a:lnTo>
                    <a:pt x="6447628" y="406399"/>
                  </a:lnTo>
                  <a:lnTo>
                    <a:pt x="6350584" y="393699"/>
                  </a:lnTo>
                  <a:lnTo>
                    <a:pt x="6156521" y="342899"/>
                  </a:lnTo>
                  <a:lnTo>
                    <a:pt x="6108087" y="342899"/>
                  </a:lnTo>
                  <a:lnTo>
                    <a:pt x="5963189" y="304799"/>
                  </a:lnTo>
                  <a:lnTo>
                    <a:pt x="5915068" y="304799"/>
                  </a:lnTo>
                  <a:lnTo>
                    <a:pt x="5815522" y="279399"/>
                  </a:lnTo>
                  <a:lnTo>
                    <a:pt x="5765411" y="279399"/>
                  </a:lnTo>
                  <a:lnTo>
                    <a:pt x="5715109" y="266699"/>
                  </a:lnTo>
                  <a:lnTo>
                    <a:pt x="5614021" y="266699"/>
                  </a:lnTo>
                  <a:lnTo>
                    <a:pt x="5563285" y="253999"/>
                  </a:lnTo>
                  <a:lnTo>
                    <a:pt x="5410595" y="253999"/>
                  </a:lnTo>
                  <a:lnTo>
                    <a:pt x="5359618" y="241299"/>
                  </a:lnTo>
                  <a:lnTo>
                    <a:pt x="5211045" y="241299"/>
                  </a:lnTo>
                  <a:lnTo>
                    <a:pt x="5161521" y="228599"/>
                  </a:lnTo>
                  <a:lnTo>
                    <a:pt x="5062472" y="228599"/>
                  </a:lnTo>
                  <a:lnTo>
                    <a:pt x="5012948" y="215899"/>
                  </a:lnTo>
                  <a:lnTo>
                    <a:pt x="4913899" y="215899"/>
                  </a:lnTo>
                  <a:lnTo>
                    <a:pt x="4864375" y="203199"/>
                  </a:lnTo>
                  <a:lnTo>
                    <a:pt x="4814850" y="203199"/>
                  </a:lnTo>
                  <a:lnTo>
                    <a:pt x="4763471" y="190499"/>
                  </a:lnTo>
                  <a:lnTo>
                    <a:pt x="4712144" y="190499"/>
                  </a:lnTo>
                  <a:lnTo>
                    <a:pt x="4660862" y="177799"/>
                  </a:lnTo>
                  <a:lnTo>
                    <a:pt x="4609623" y="177799"/>
                  </a:lnTo>
                  <a:lnTo>
                    <a:pt x="4558420" y="165099"/>
                  </a:lnTo>
                  <a:lnTo>
                    <a:pt x="4456108" y="165099"/>
                  </a:lnTo>
                  <a:lnTo>
                    <a:pt x="4404988" y="152399"/>
                  </a:lnTo>
                  <a:lnTo>
                    <a:pt x="4353888" y="152399"/>
                  </a:lnTo>
                  <a:lnTo>
                    <a:pt x="4251724" y="139699"/>
                  </a:lnTo>
                  <a:lnTo>
                    <a:pt x="4098501" y="114299"/>
                  </a:lnTo>
                  <a:lnTo>
                    <a:pt x="4047414" y="114299"/>
                  </a:lnTo>
                  <a:lnTo>
                    <a:pt x="3996314" y="101599"/>
                  </a:lnTo>
                  <a:lnTo>
                    <a:pt x="3945194" y="101599"/>
                  </a:lnTo>
                  <a:lnTo>
                    <a:pt x="3894052" y="88899"/>
                  </a:lnTo>
                  <a:lnTo>
                    <a:pt x="3842882" y="88899"/>
                  </a:lnTo>
                  <a:lnTo>
                    <a:pt x="3791679" y="76199"/>
                  </a:lnTo>
                  <a:lnTo>
                    <a:pt x="3527702" y="76199"/>
                  </a:lnTo>
                  <a:lnTo>
                    <a:pt x="3515602" y="63499"/>
                  </a:lnTo>
                  <a:lnTo>
                    <a:pt x="3503001" y="63499"/>
                  </a:lnTo>
                  <a:lnTo>
                    <a:pt x="3489398" y="50799"/>
                  </a:lnTo>
                  <a:lnTo>
                    <a:pt x="0" y="50799"/>
                  </a:lnTo>
                  <a:lnTo>
                    <a:pt x="0" y="2285999"/>
                  </a:lnTo>
                  <a:lnTo>
                    <a:pt x="7816415" y="2285999"/>
                  </a:lnTo>
                  <a:lnTo>
                    <a:pt x="7825177" y="2324099"/>
                  </a:lnTo>
                  <a:close/>
                </a:path>
                <a:path w="8176895" h="3022600">
                  <a:moveTo>
                    <a:pt x="3527702" y="76199"/>
                  </a:moveTo>
                  <a:lnTo>
                    <a:pt x="3689158" y="76199"/>
                  </a:lnTo>
                  <a:lnTo>
                    <a:pt x="3637830" y="63499"/>
                  </a:lnTo>
                  <a:lnTo>
                    <a:pt x="3540637" y="63499"/>
                  </a:lnTo>
                  <a:lnTo>
                    <a:pt x="3527702" y="76199"/>
                  </a:lnTo>
                  <a:close/>
                </a:path>
                <a:path w="8176895" h="3022600">
                  <a:moveTo>
                    <a:pt x="7246862" y="3009899"/>
                  </a:moveTo>
                  <a:lnTo>
                    <a:pt x="7740808" y="3009899"/>
                  </a:lnTo>
                  <a:lnTo>
                    <a:pt x="7746984" y="2997199"/>
                  </a:lnTo>
                  <a:lnTo>
                    <a:pt x="7755687" y="2971799"/>
                  </a:lnTo>
                  <a:lnTo>
                    <a:pt x="7772106" y="2933699"/>
                  </a:lnTo>
                  <a:lnTo>
                    <a:pt x="7789711" y="2895599"/>
                  </a:lnTo>
                  <a:lnTo>
                    <a:pt x="7801975" y="2870199"/>
                  </a:lnTo>
                  <a:lnTo>
                    <a:pt x="7802370" y="2832099"/>
                  </a:lnTo>
                  <a:lnTo>
                    <a:pt x="7784370" y="2793999"/>
                  </a:lnTo>
                  <a:lnTo>
                    <a:pt x="7781282" y="2781299"/>
                  </a:lnTo>
                  <a:lnTo>
                    <a:pt x="7779697" y="2781299"/>
                  </a:lnTo>
                  <a:lnTo>
                    <a:pt x="7779112" y="2768599"/>
                  </a:lnTo>
                  <a:lnTo>
                    <a:pt x="7786645" y="2717799"/>
                  </a:lnTo>
                  <a:lnTo>
                    <a:pt x="7793667" y="2666999"/>
                  </a:lnTo>
                  <a:lnTo>
                    <a:pt x="7807118" y="2578099"/>
                  </a:lnTo>
                  <a:lnTo>
                    <a:pt x="7814140" y="2527299"/>
                  </a:lnTo>
                  <a:lnTo>
                    <a:pt x="7821756" y="2489199"/>
                  </a:lnTo>
                  <a:lnTo>
                    <a:pt x="7825261" y="2451099"/>
                  </a:lnTo>
                  <a:lnTo>
                    <a:pt x="7817750" y="2412999"/>
                  </a:lnTo>
                  <a:lnTo>
                    <a:pt x="7796220" y="2387599"/>
                  </a:lnTo>
                  <a:lnTo>
                    <a:pt x="7757665" y="2362199"/>
                  </a:lnTo>
                  <a:lnTo>
                    <a:pt x="7747318" y="2362199"/>
                  </a:lnTo>
                  <a:lnTo>
                    <a:pt x="7730627" y="2336799"/>
                  </a:lnTo>
                  <a:lnTo>
                    <a:pt x="7720279" y="2324099"/>
                  </a:lnTo>
                  <a:lnTo>
                    <a:pt x="7747318" y="2311399"/>
                  </a:lnTo>
                  <a:lnTo>
                    <a:pt x="7772353" y="2311399"/>
                  </a:lnTo>
                  <a:lnTo>
                    <a:pt x="7795385" y="2298699"/>
                  </a:lnTo>
                  <a:lnTo>
                    <a:pt x="7816415" y="2285999"/>
                  </a:lnTo>
                  <a:lnTo>
                    <a:pt x="0" y="2285999"/>
                  </a:lnTo>
                  <a:lnTo>
                    <a:pt x="0" y="2743199"/>
                  </a:lnTo>
                  <a:lnTo>
                    <a:pt x="5332914" y="2743199"/>
                  </a:lnTo>
                  <a:lnTo>
                    <a:pt x="5352024" y="2768599"/>
                  </a:lnTo>
                  <a:lnTo>
                    <a:pt x="5369632" y="2793999"/>
                  </a:lnTo>
                  <a:lnTo>
                    <a:pt x="5386239" y="2806699"/>
                  </a:lnTo>
                  <a:lnTo>
                    <a:pt x="5402345" y="2819399"/>
                  </a:lnTo>
                  <a:lnTo>
                    <a:pt x="5543377" y="2819399"/>
                  </a:lnTo>
                  <a:lnTo>
                    <a:pt x="5567912" y="2832099"/>
                  </a:lnTo>
                  <a:lnTo>
                    <a:pt x="5669388" y="2832099"/>
                  </a:lnTo>
                  <a:lnTo>
                    <a:pt x="5763473" y="2857499"/>
                  </a:lnTo>
                  <a:lnTo>
                    <a:pt x="6101854" y="2857499"/>
                  </a:lnTo>
                  <a:lnTo>
                    <a:pt x="6150066" y="2870199"/>
                  </a:lnTo>
                  <a:lnTo>
                    <a:pt x="6178940" y="2882899"/>
                  </a:lnTo>
                  <a:lnTo>
                    <a:pt x="6191875" y="2895599"/>
                  </a:lnTo>
                  <a:lnTo>
                    <a:pt x="6267565" y="2895599"/>
                  </a:lnTo>
                  <a:lnTo>
                    <a:pt x="6313379" y="2920999"/>
                  </a:lnTo>
                  <a:lnTo>
                    <a:pt x="6361698" y="2946399"/>
                  </a:lnTo>
                  <a:lnTo>
                    <a:pt x="6593942" y="2946399"/>
                  </a:lnTo>
                  <a:lnTo>
                    <a:pt x="6626070" y="2959099"/>
                  </a:lnTo>
                  <a:lnTo>
                    <a:pt x="6765600" y="2959099"/>
                  </a:lnTo>
                  <a:lnTo>
                    <a:pt x="6804989" y="2971799"/>
                  </a:lnTo>
                  <a:lnTo>
                    <a:pt x="6844378" y="2971799"/>
                  </a:lnTo>
                  <a:lnTo>
                    <a:pt x="6892461" y="2984499"/>
                  </a:lnTo>
                  <a:lnTo>
                    <a:pt x="6989002" y="2984499"/>
                  </a:lnTo>
                  <a:lnTo>
                    <a:pt x="7037646" y="2997199"/>
                  </a:lnTo>
                  <a:lnTo>
                    <a:pt x="7223579" y="2997199"/>
                  </a:lnTo>
                  <a:lnTo>
                    <a:pt x="7246862" y="3009899"/>
                  </a:lnTo>
                  <a:close/>
                </a:path>
                <a:path w="8176895" h="3022600">
                  <a:moveTo>
                    <a:pt x="4804169" y="2819399"/>
                  </a:moveTo>
                  <a:lnTo>
                    <a:pt x="5343596" y="2819399"/>
                  </a:lnTo>
                  <a:lnTo>
                    <a:pt x="5324402" y="2793999"/>
                  </a:lnTo>
                  <a:lnTo>
                    <a:pt x="5306210" y="2781299"/>
                  </a:lnTo>
                  <a:lnTo>
                    <a:pt x="5288017" y="2755899"/>
                  </a:lnTo>
                  <a:lnTo>
                    <a:pt x="5268824" y="2743199"/>
                  </a:lnTo>
                  <a:lnTo>
                    <a:pt x="0" y="2743199"/>
                  </a:lnTo>
                  <a:lnTo>
                    <a:pt x="0" y="2781299"/>
                  </a:lnTo>
                  <a:lnTo>
                    <a:pt x="4809509" y="2781299"/>
                  </a:lnTo>
                  <a:lnTo>
                    <a:pt x="4808842" y="2793999"/>
                  </a:lnTo>
                  <a:lnTo>
                    <a:pt x="4807256" y="2806699"/>
                  </a:lnTo>
                  <a:lnTo>
                    <a:pt x="4804169" y="2819399"/>
                  </a:lnTo>
                  <a:close/>
                </a:path>
                <a:path w="8176895" h="3022600">
                  <a:moveTo>
                    <a:pt x="4809425" y="2781323"/>
                  </a:moveTo>
                  <a:close/>
                </a:path>
                <a:path w="8176895" h="3022600">
                  <a:moveTo>
                    <a:pt x="4585193" y="2844799"/>
                  </a:moveTo>
                  <a:lnTo>
                    <a:pt x="4809425" y="2781323"/>
                  </a:lnTo>
                  <a:lnTo>
                    <a:pt x="0" y="2781299"/>
                  </a:lnTo>
                  <a:lnTo>
                    <a:pt x="0" y="2793999"/>
                  </a:lnTo>
                  <a:lnTo>
                    <a:pt x="4207577" y="2793999"/>
                  </a:lnTo>
                  <a:lnTo>
                    <a:pt x="4226688" y="2806699"/>
                  </a:lnTo>
                  <a:lnTo>
                    <a:pt x="4544469" y="2806699"/>
                  </a:lnTo>
                  <a:lnTo>
                    <a:pt x="4580603" y="2819399"/>
                  </a:lnTo>
                  <a:lnTo>
                    <a:pt x="4609144" y="2819399"/>
                  </a:lnTo>
                  <a:lnTo>
                    <a:pt x="4600548" y="2832099"/>
                  </a:lnTo>
                  <a:lnTo>
                    <a:pt x="4579852" y="2832099"/>
                  </a:lnTo>
                  <a:lnTo>
                    <a:pt x="4585193" y="2844799"/>
                  </a:lnTo>
                  <a:close/>
                </a:path>
                <a:path w="8176895" h="3022600">
                  <a:moveTo>
                    <a:pt x="2536951" y="2806699"/>
                  </a:moveTo>
                  <a:lnTo>
                    <a:pt x="4081016" y="2806699"/>
                  </a:lnTo>
                  <a:lnTo>
                    <a:pt x="4135493" y="2793999"/>
                  </a:lnTo>
                  <a:lnTo>
                    <a:pt x="2488328" y="2793999"/>
                  </a:lnTo>
                  <a:lnTo>
                    <a:pt x="2536951" y="2806699"/>
                  </a:lnTo>
                  <a:close/>
                </a:path>
                <a:path w="8176895" h="3022600">
                  <a:moveTo>
                    <a:pt x="2386093" y="2819399"/>
                  </a:moveTo>
                  <a:lnTo>
                    <a:pt x="2488328" y="2793999"/>
                  </a:lnTo>
                  <a:lnTo>
                    <a:pt x="0" y="2793999"/>
                  </a:lnTo>
                  <a:lnTo>
                    <a:pt x="0" y="2806699"/>
                  </a:lnTo>
                  <a:lnTo>
                    <a:pt x="2334020" y="2806699"/>
                  </a:lnTo>
                  <a:lnTo>
                    <a:pt x="2386093" y="2819399"/>
                  </a:lnTo>
                  <a:close/>
                </a:path>
                <a:path w="8176895" h="3022600">
                  <a:moveTo>
                    <a:pt x="4475705" y="2844799"/>
                  </a:moveTo>
                  <a:lnTo>
                    <a:pt x="4483717" y="2844799"/>
                  </a:lnTo>
                  <a:lnTo>
                    <a:pt x="4511339" y="2806699"/>
                  </a:lnTo>
                  <a:lnTo>
                    <a:pt x="4404355" y="2806699"/>
                  </a:lnTo>
                  <a:lnTo>
                    <a:pt x="4451672" y="2832099"/>
                  </a:lnTo>
                  <a:lnTo>
                    <a:pt x="4459683" y="2832099"/>
                  </a:lnTo>
                  <a:lnTo>
                    <a:pt x="4475705" y="2844799"/>
                  </a:lnTo>
                  <a:close/>
                </a:path>
                <a:path w="8176895" h="3022600">
                  <a:moveTo>
                    <a:pt x="4244797" y="2819399"/>
                  </a:moveTo>
                  <a:lnTo>
                    <a:pt x="4259401" y="2819399"/>
                  </a:lnTo>
                  <a:lnTo>
                    <a:pt x="4309722" y="2806699"/>
                  </a:lnTo>
                  <a:lnTo>
                    <a:pt x="4226688" y="2806699"/>
                  </a:lnTo>
                  <a:lnTo>
                    <a:pt x="4244797" y="2819399"/>
                  </a:lnTo>
                  <a:close/>
                </a:path>
                <a:path w="8176895" h="3022600">
                  <a:moveTo>
                    <a:pt x="3506339" y="2819399"/>
                  </a:moveTo>
                  <a:lnTo>
                    <a:pt x="3917585" y="2819399"/>
                  </a:lnTo>
                  <a:lnTo>
                    <a:pt x="3972062" y="2806699"/>
                  </a:lnTo>
                  <a:lnTo>
                    <a:pt x="3452930" y="2806699"/>
                  </a:lnTo>
                  <a:lnTo>
                    <a:pt x="3506339" y="2819399"/>
                  </a:lnTo>
                  <a:close/>
                </a:path>
                <a:path w="8176895" h="3022600">
                  <a:moveTo>
                    <a:pt x="3141776" y="2819399"/>
                  </a:moveTo>
                  <a:lnTo>
                    <a:pt x="3190833" y="2819399"/>
                  </a:lnTo>
                  <a:lnTo>
                    <a:pt x="3239296" y="2806699"/>
                  </a:lnTo>
                  <a:lnTo>
                    <a:pt x="3092422" y="2806699"/>
                  </a:lnTo>
                  <a:lnTo>
                    <a:pt x="3141776" y="2819399"/>
                  </a:lnTo>
                  <a:close/>
                </a:path>
                <a:path w="8176895" h="3022600">
                  <a:moveTo>
                    <a:pt x="2633685" y="2819399"/>
                  </a:moveTo>
                  <a:lnTo>
                    <a:pt x="2736754" y="2819399"/>
                  </a:lnTo>
                  <a:lnTo>
                    <a:pt x="2844573" y="2806699"/>
                  </a:lnTo>
                  <a:lnTo>
                    <a:pt x="2585062" y="2806699"/>
                  </a:lnTo>
                  <a:lnTo>
                    <a:pt x="2633685" y="2819399"/>
                  </a:lnTo>
                  <a:close/>
                </a:path>
                <a:path w="8176895" h="3022600">
                  <a:moveTo>
                    <a:pt x="2175797" y="2819399"/>
                  </a:moveTo>
                  <a:lnTo>
                    <a:pt x="2229873" y="2819399"/>
                  </a:lnTo>
                  <a:lnTo>
                    <a:pt x="2281946" y="2806699"/>
                  </a:lnTo>
                  <a:lnTo>
                    <a:pt x="2146505" y="2806699"/>
                  </a:lnTo>
                  <a:lnTo>
                    <a:pt x="2175797" y="2819399"/>
                  </a:lnTo>
                  <a:close/>
                </a:path>
                <a:path w="8176895" h="3022600">
                  <a:moveTo>
                    <a:pt x="0" y="3022599"/>
                  </a:moveTo>
                  <a:lnTo>
                    <a:pt x="120233" y="3022599"/>
                  </a:lnTo>
                  <a:lnTo>
                    <a:pt x="173642" y="3009899"/>
                  </a:lnTo>
                  <a:lnTo>
                    <a:pt x="280459" y="3009899"/>
                  </a:lnTo>
                  <a:lnTo>
                    <a:pt x="440685" y="2971799"/>
                  </a:lnTo>
                  <a:lnTo>
                    <a:pt x="479406" y="2959099"/>
                  </a:lnTo>
                  <a:lnTo>
                    <a:pt x="716743" y="2959099"/>
                  </a:lnTo>
                  <a:lnTo>
                    <a:pt x="820869" y="2946399"/>
                  </a:lnTo>
                  <a:lnTo>
                    <a:pt x="872627" y="2946399"/>
                  </a:lnTo>
                  <a:lnTo>
                    <a:pt x="924225" y="2933699"/>
                  </a:lnTo>
                  <a:lnTo>
                    <a:pt x="975695" y="2933699"/>
                  </a:lnTo>
                  <a:lnTo>
                    <a:pt x="1027069" y="2920999"/>
                  </a:lnTo>
                  <a:lnTo>
                    <a:pt x="1078378" y="2920999"/>
                  </a:lnTo>
                  <a:lnTo>
                    <a:pt x="1180779" y="2895599"/>
                  </a:lnTo>
                  <a:lnTo>
                    <a:pt x="1231645" y="2895599"/>
                  </a:lnTo>
                  <a:lnTo>
                    <a:pt x="1282319" y="2882899"/>
                  </a:lnTo>
                  <a:lnTo>
                    <a:pt x="1383347" y="2882899"/>
                  </a:lnTo>
                  <a:lnTo>
                    <a:pt x="1433829" y="2870199"/>
                  </a:lnTo>
                  <a:lnTo>
                    <a:pt x="1535049" y="2870199"/>
                  </a:lnTo>
                  <a:lnTo>
                    <a:pt x="1585915" y="2857499"/>
                  </a:lnTo>
                  <a:lnTo>
                    <a:pt x="1637038" y="2857499"/>
                  </a:lnTo>
                  <a:lnTo>
                    <a:pt x="1685575" y="2844799"/>
                  </a:lnTo>
                  <a:lnTo>
                    <a:pt x="1885982" y="2844799"/>
                  </a:lnTo>
                  <a:lnTo>
                    <a:pt x="1936710" y="2832099"/>
                  </a:lnTo>
                  <a:lnTo>
                    <a:pt x="2037602" y="2832099"/>
                  </a:lnTo>
                  <a:lnTo>
                    <a:pt x="2060635" y="2819399"/>
                  </a:lnTo>
                  <a:lnTo>
                    <a:pt x="2081664" y="2819399"/>
                  </a:lnTo>
                  <a:lnTo>
                    <a:pt x="2100691" y="2806699"/>
                  </a:lnTo>
                  <a:lnTo>
                    <a:pt x="0" y="2806699"/>
                  </a:lnTo>
                  <a:lnTo>
                    <a:pt x="0" y="3022599"/>
                  </a:lnTo>
                  <a:close/>
                </a:path>
                <a:path w="8176895" h="3022600">
                  <a:moveTo>
                    <a:pt x="5423959" y="2832099"/>
                  </a:moveTo>
                  <a:lnTo>
                    <a:pt x="5487799" y="2832099"/>
                  </a:lnTo>
                  <a:lnTo>
                    <a:pt x="5512333" y="2819399"/>
                  </a:lnTo>
                  <a:lnTo>
                    <a:pt x="5402345" y="2819399"/>
                  </a:lnTo>
                  <a:lnTo>
                    <a:pt x="5423959" y="2832099"/>
                  </a:lnTo>
                  <a:close/>
                </a:path>
                <a:path w="8176895" h="3022600">
                  <a:moveTo>
                    <a:pt x="5811236" y="2870199"/>
                  </a:moveTo>
                  <a:lnTo>
                    <a:pt x="5907724" y="2870199"/>
                  </a:lnTo>
                  <a:lnTo>
                    <a:pt x="5956257" y="2857499"/>
                  </a:lnTo>
                  <a:lnTo>
                    <a:pt x="5763473" y="2857499"/>
                  </a:lnTo>
                  <a:lnTo>
                    <a:pt x="5811236" y="2870199"/>
                  </a:lnTo>
                  <a:close/>
                </a:path>
                <a:path w="8176895" h="3022600">
                  <a:moveTo>
                    <a:pt x="6232682" y="2920999"/>
                  </a:moveTo>
                  <a:lnTo>
                    <a:pt x="6267565" y="2895599"/>
                  </a:lnTo>
                  <a:lnTo>
                    <a:pt x="6191875" y="2895599"/>
                  </a:lnTo>
                  <a:lnTo>
                    <a:pt x="6204810" y="2908299"/>
                  </a:lnTo>
                  <a:lnTo>
                    <a:pt x="6232682" y="2920999"/>
                  </a:lnTo>
                  <a:close/>
                </a:path>
                <a:path w="8176895" h="3022600">
                  <a:moveTo>
                    <a:pt x="6529267" y="2959099"/>
                  </a:moveTo>
                  <a:lnTo>
                    <a:pt x="6561312" y="2959099"/>
                  </a:lnTo>
                  <a:lnTo>
                    <a:pt x="6593942" y="2946399"/>
                  </a:lnTo>
                  <a:lnTo>
                    <a:pt x="6513161" y="2946399"/>
                  </a:lnTo>
                  <a:lnTo>
                    <a:pt x="6529267" y="2959099"/>
                  </a:lnTo>
                  <a:close/>
                </a:path>
                <a:path w="8176895" h="3022600">
                  <a:moveTo>
                    <a:pt x="566863" y="2971799"/>
                  </a:moveTo>
                  <a:lnTo>
                    <a:pt x="611592" y="2971799"/>
                  </a:lnTo>
                  <a:lnTo>
                    <a:pt x="664312" y="2959099"/>
                  </a:lnTo>
                  <a:lnTo>
                    <a:pt x="522133" y="2959099"/>
                  </a:lnTo>
                  <a:lnTo>
                    <a:pt x="566863" y="2971799"/>
                  </a:lnTo>
                  <a:close/>
                </a:path>
                <a:path w="8176895" h="3022600">
                  <a:moveTo>
                    <a:pt x="7535185" y="3022599"/>
                  </a:moveTo>
                  <a:lnTo>
                    <a:pt x="7611626" y="3022599"/>
                  </a:lnTo>
                  <a:lnTo>
                    <a:pt x="7650848" y="3009899"/>
                  </a:lnTo>
                  <a:lnTo>
                    <a:pt x="7495963" y="3009899"/>
                  </a:lnTo>
                  <a:lnTo>
                    <a:pt x="7535185" y="3022599"/>
                  </a:lnTo>
                  <a:close/>
                </a:path>
              </a:pathLst>
            </a:custGeom>
            <a:solidFill>
              <a:srgbClr val="D4A2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74604"/>
              <a:ext cx="18279729" cy="481239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8889" y="1028604"/>
            <a:ext cx="4533853" cy="10169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2246998"/>
            <a:ext cx="1537271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75" dirty="0">
                <a:latin typeface="Calibri"/>
                <a:cs typeface="Calibri"/>
              </a:rPr>
              <a:t>Shifting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is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difficult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programmer/developer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but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bit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challenging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18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 </a:t>
            </a:r>
            <a:r>
              <a:rPr sz="2400" spc="60" dirty="0">
                <a:latin typeface="Calibri"/>
                <a:cs typeface="Calibri"/>
              </a:rPr>
              <a:t>huge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variety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operations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as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Engineer.</a:t>
            </a:r>
            <a:endParaRPr sz="2400">
              <a:latin typeface="Calibri"/>
              <a:cs typeface="Calibri"/>
            </a:endParaRPr>
          </a:p>
          <a:p>
            <a:pPr marL="12700" marR="169545">
              <a:lnSpc>
                <a:spcPct val="114599"/>
              </a:lnSpc>
            </a:pPr>
            <a:r>
              <a:rPr sz="2400" spc="90" dirty="0">
                <a:latin typeface="Calibri"/>
                <a:cs typeface="Calibri"/>
              </a:rPr>
              <a:t>I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completed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masterclass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in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called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Beginners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Advanced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-545" dirty="0">
                <a:latin typeface="Calibri"/>
                <a:cs typeface="Calibri"/>
              </a:rPr>
              <a:t>|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Decoding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DevOps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Projects.</a:t>
            </a:r>
            <a:r>
              <a:rPr sz="2400" spc="175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This </a:t>
            </a:r>
            <a:r>
              <a:rPr sz="2400" dirty="0">
                <a:latin typeface="Calibri"/>
                <a:cs typeface="Calibri"/>
              </a:rPr>
              <a:t>course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covers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110" dirty="0">
                <a:latin typeface="Calibri"/>
                <a:cs typeface="Calibri"/>
              </a:rPr>
              <a:t>all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essential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tools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techniques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2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move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DevOps/Cloud</a:t>
            </a:r>
            <a:r>
              <a:rPr sz="2400" spc="240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Engineering.</a:t>
            </a:r>
            <a:endParaRPr sz="2400">
              <a:latin typeface="Calibri"/>
              <a:cs typeface="Calibri"/>
            </a:endParaRPr>
          </a:p>
          <a:p>
            <a:pPr marL="12700" marR="5715">
              <a:lnSpc>
                <a:spcPct val="114599"/>
              </a:lnSpc>
            </a:pPr>
            <a:r>
              <a:rPr sz="2400" dirty="0">
                <a:latin typeface="Calibri"/>
                <a:cs typeface="Calibri"/>
              </a:rPr>
              <a:t>When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I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first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started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50" dirty="0">
                <a:latin typeface="Calibri"/>
                <a:cs typeface="Calibri"/>
              </a:rPr>
              <a:t>this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45" dirty="0">
                <a:latin typeface="Calibri"/>
                <a:cs typeface="Calibri"/>
              </a:rPr>
              <a:t>masterclass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I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spc="55" dirty="0">
                <a:latin typeface="Calibri"/>
                <a:cs typeface="Calibri"/>
              </a:rPr>
              <a:t>got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confused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because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there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were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new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concepts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bunch</a:t>
            </a:r>
            <a:r>
              <a:rPr sz="2400" spc="19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2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tools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I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became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70" dirty="0">
                <a:latin typeface="Calibri"/>
                <a:cs typeface="Calibri"/>
              </a:rPr>
              <a:t>little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overwhelming.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spc="85" dirty="0">
                <a:latin typeface="Calibri"/>
                <a:cs typeface="Calibri"/>
              </a:rPr>
              <a:t>So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90" dirty="0">
                <a:latin typeface="Calibri"/>
                <a:cs typeface="Calibri"/>
              </a:rPr>
              <a:t>I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decided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cover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concept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65" dirty="0">
                <a:latin typeface="Calibri"/>
                <a:cs typeface="Calibri"/>
              </a:rPr>
              <a:t>in</a:t>
            </a:r>
            <a:r>
              <a:rPr sz="2400" spc="2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75" dirty="0">
                <a:latin typeface="Calibri"/>
                <a:cs typeface="Calibri"/>
              </a:rPr>
              <a:t>following</a:t>
            </a:r>
            <a:r>
              <a:rPr sz="2400" spc="2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order.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72982" y="454089"/>
            <a:ext cx="36842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370" dirty="0">
                <a:solidFill>
                  <a:srgbClr val="D4A275"/>
                </a:solidFill>
                <a:latin typeface="Microsoft Sans Serif"/>
                <a:cs typeface="Microsoft Sans Serif"/>
              </a:rPr>
              <a:t>DEVOPS</a:t>
            </a:r>
            <a:r>
              <a:rPr sz="3500" spc="-254" dirty="0">
                <a:solidFill>
                  <a:srgbClr val="D4A275"/>
                </a:solidFill>
                <a:latin typeface="Microsoft Sans Serif"/>
                <a:cs typeface="Microsoft Sans Serif"/>
              </a:rPr>
              <a:t> </a:t>
            </a:r>
            <a:r>
              <a:rPr sz="3500" spc="-280" dirty="0">
                <a:solidFill>
                  <a:srgbClr val="D4A275"/>
                </a:solidFill>
                <a:latin typeface="Microsoft Sans Serif"/>
                <a:cs typeface="Microsoft Sans Serif"/>
              </a:rPr>
              <a:t>STARTING</a:t>
            </a:r>
            <a:endParaRPr sz="35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6014182"/>
            <a:ext cx="67356" cy="673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6294833"/>
            <a:ext cx="67356" cy="673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6575484"/>
            <a:ext cx="67356" cy="673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90" y="6856135"/>
            <a:ext cx="67356" cy="673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390" y="7136786"/>
            <a:ext cx="67356" cy="673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7417437"/>
            <a:ext cx="67356" cy="673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7698089"/>
            <a:ext cx="67356" cy="673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8859984"/>
            <a:ext cx="67356" cy="6735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9140635"/>
            <a:ext cx="67356" cy="6735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9421286"/>
            <a:ext cx="67356" cy="6735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390" y="9701938"/>
            <a:ext cx="67356" cy="6735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999119" y="5536205"/>
            <a:ext cx="6696709" cy="43199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00785" indent="-236220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1201420" algn="l"/>
              </a:tabLst>
            </a:pPr>
            <a:r>
              <a:rPr sz="1750" b="1" i="1" dirty="0">
                <a:latin typeface="Calibri"/>
                <a:cs typeface="Calibri"/>
              </a:rPr>
              <a:t>UNDERSTANDING</a:t>
            </a:r>
            <a:r>
              <a:rPr sz="1750" b="1" i="1" spc="110" dirty="0">
                <a:latin typeface="Calibri"/>
                <a:cs typeface="Calibri"/>
              </a:rPr>
              <a:t> </a:t>
            </a:r>
            <a:r>
              <a:rPr sz="1750" b="1" i="1" dirty="0">
                <a:latin typeface="Calibri"/>
                <a:cs typeface="Calibri"/>
              </a:rPr>
              <a:t>DIFFERENT</a:t>
            </a:r>
            <a:r>
              <a:rPr sz="1750" b="1" i="1" spc="110" dirty="0">
                <a:latin typeface="Calibri"/>
                <a:cs typeface="Calibri"/>
              </a:rPr>
              <a:t> </a:t>
            </a:r>
            <a:r>
              <a:rPr sz="1750" b="1" i="1" dirty="0">
                <a:latin typeface="Calibri"/>
                <a:cs typeface="Calibri"/>
              </a:rPr>
              <a:t>OS</a:t>
            </a:r>
            <a:r>
              <a:rPr sz="1750" b="1" i="1" spc="110" dirty="0">
                <a:latin typeface="Calibri"/>
                <a:cs typeface="Calibri"/>
              </a:rPr>
              <a:t> </a:t>
            </a:r>
            <a:r>
              <a:rPr sz="1750" b="1" i="1" spc="-10" dirty="0">
                <a:latin typeface="Calibri"/>
                <a:cs typeface="Calibri"/>
              </a:rPr>
              <a:t>CONCEPTS:</a:t>
            </a:r>
            <a:endParaRPr sz="1750">
              <a:latin typeface="Calibri"/>
              <a:cs typeface="Calibri"/>
            </a:endParaRPr>
          </a:p>
          <a:p>
            <a:pPr marL="2276475" marR="1918335" indent="-296545">
              <a:lnSpc>
                <a:spcPct val="115100"/>
              </a:lnSpc>
              <a:spcBef>
                <a:spcPts val="60"/>
              </a:spcBef>
            </a:pPr>
            <a:r>
              <a:rPr sz="1600" dirty="0">
                <a:latin typeface="Calibri"/>
                <a:cs typeface="Calibri"/>
              </a:rPr>
              <a:t>SOME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NETWORKING</a:t>
            </a:r>
            <a:r>
              <a:rPr sz="1600" spc="245" dirty="0">
                <a:latin typeface="Calibri"/>
                <a:cs typeface="Calibri"/>
              </a:rPr>
              <a:t> </a:t>
            </a:r>
            <a:r>
              <a:rPr sz="1600" spc="45" dirty="0">
                <a:latin typeface="Calibri"/>
                <a:cs typeface="Calibri"/>
              </a:rPr>
              <a:t>CONCEPTS </a:t>
            </a:r>
            <a:r>
              <a:rPr sz="1600" spc="60" dirty="0">
                <a:latin typeface="Calibri"/>
                <a:cs typeface="Calibri"/>
              </a:rPr>
              <a:t>PROCESS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1285875" marR="1278255" indent="508634">
              <a:lnSpc>
                <a:spcPct val="115100"/>
              </a:lnSpc>
            </a:pPr>
            <a:r>
              <a:rPr sz="1600" dirty="0">
                <a:latin typeface="Calibri"/>
                <a:cs typeface="Calibri"/>
              </a:rPr>
              <a:t>,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55" dirty="0">
                <a:latin typeface="Calibri"/>
                <a:cs typeface="Calibri"/>
              </a:rPr>
              <a:t>LEARN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55" dirty="0">
                <a:latin typeface="Calibri"/>
                <a:cs typeface="Calibri"/>
              </a:rPr>
              <a:t>TO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spc="60" dirty="0">
                <a:latin typeface="Calibri"/>
                <a:cs typeface="Calibri"/>
              </a:rPr>
              <a:t>LIVE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75" dirty="0">
                <a:latin typeface="Calibri"/>
                <a:cs typeface="Calibri"/>
              </a:rPr>
              <a:t> THE </a:t>
            </a:r>
            <a:r>
              <a:rPr sz="1600" spc="-10" dirty="0">
                <a:latin typeface="Calibri"/>
                <a:cs typeface="Calibri"/>
              </a:rPr>
              <a:t>TERMINAL,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80" dirty="0">
                <a:latin typeface="Calibri"/>
                <a:cs typeface="Calibri"/>
              </a:rPr>
              <a:t> </a:t>
            </a:r>
            <a:r>
              <a:rPr sz="1600" spc="100" dirty="0">
                <a:latin typeface="Calibri"/>
                <a:cs typeface="Calibri"/>
              </a:rPr>
              <a:t>TEXT</a:t>
            </a:r>
            <a:r>
              <a:rPr sz="1600" spc="2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MANIPULATION</a:t>
            </a:r>
            <a:r>
              <a:rPr sz="1600" spc="2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COMMANDS,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35" dirty="0">
                <a:latin typeface="Calibri"/>
                <a:cs typeface="Calibri"/>
              </a:rPr>
              <a:t> </a:t>
            </a:r>
            <a:r>
              <a:rPr sz="1600" spc="60" dirty="0">
                <a:latin typeface="Calibri"/>
                <a:cs typeface="Calibri"/>
              </a:rPr>
              <a:t>PROCESS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MONITORING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COMMANDS</a:t>
            </a:r>
            <a:endParaRPr sz="1600">
              <a:latin typeface="Calibri"/>
              <a:cs typeface="Calibri"/>
            </a:endParaRPr>
          </a:p>
          <a:p>
            <a:pPr marL="1256665" marR="1249045" indent="588645">
              <a:lnSpc>
                <a:spcPct val="115100"/>
              </a:lnSpc>
            </a:pP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1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SOME</a:t>
            </a:r>
            <a:r>
              <a:rPr sz="1600" spc="190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BASH</a:t>
            </a:r>
            <a:r>
              <a:rPr sz="1600" spc="195" dirty="0">
                <a:latin typeface="Calibri"/>
                <a:cs typeface="Calibri"/>
              </a:rPr>
              <a:t> </a:t>
            </a:r>
            <a:r>
              <a:rPr sz="1600" spc="35" dirty="0">
                <a:latin typeface="Calibri"/>
                <a:cs typeface="Calibri"/>
              </a:rPr>
              <a:t>SCRIPTING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85" dirty="0">
                <a:latin typeface="Calibri"/>
                <a:cs typeface="Calibri"/>
              </a:rPr>
              <a:t> </a:t>
            </a:r>
            <a:r>
              <a:rPr sz="1600" spc="55" dirty="0">
                <a:latin typeface="Calibri"/>
                <a:cs typeface="Calibri"/>
              </a:rPr>
              <a:t>SYSTEM</a:t>
            </a:r>
            <a:r>
              <a:rPr sz="1600" spc="2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PERFORMANCE</a:t>
            </a:r>
            <a:r>
              <a:rPr sz="1600" spc="2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COMMANDS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1436370" indent="-238125">
              <a:lnSpc>
                <a:spcPct val="100000"/>
              </a:lnSpc>
              <a:spcBef>
                <a:spcPts val="5"/>
              </a:spcBef>
              <a:buFont typeface="Calibri"/>
              <a:buAutoNum type="arabicPeriod" startAt="2"/>
              <a:tabLst>
                <a:tab pos="1437005" algn="l"/>
              </a:tabLst>
            </a:pPr>
            <a:r>
              <a:rPr sz="1800" b="1" i="1" dirty="0">
                <a:latin typeface="Calibri"/>
                <a:cs typeface="Calibri"/>
              </a:rPr>
              <a:t>LEARNING</a:t>
            </a:r>
            <a:r>
              <a:rPr sz="1800" b="1" i="1" spc="22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INFRASTRUCTURE</a:t>
            </a:r>
            <a:r>
              <a:rPr sz="1800" b="1" i="1" spc="22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AS</a:t>
            </a:r>
            <a:r>
              <a:rPr sz="1800" b="1" i="1" spc="220" dirty="0">
                <a:latin typeface="Calibri"/>
                <a:cs typeface="Calibri"/>
              </a:rPr>
              <a:t> </a:t>
            </a:r>
            <a:r>
              <a:rPr sz="1800" b="1" i="1" spc="-20" dirty="0"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  <a:p>
            <a:pPr marL="12700" marR="5080" indent="571500">
              <a:lnSpc>
                <a:spcPct val="115100"/>
              </a:lnSpc>
              <a:spcBef>
                <a:spcPts val="45"/>
              </a:spcBef>
            </a:pP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TERRAFORM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FOR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INFRASTRUCTURE</a:t>
            </a:r>
            <a:r>
              <a:rPr sz="1600" spc="2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PROVISIONING.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spc="45" dirty="0">
                <a:latin typeface="Calibri"/>
                <a:cs typeface="Calibri"/>
              </a:rPr>
              <a:t>ANSIBLE,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CHEF,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spc="55" dirty="0">
                <a:latin typeface="Calibri"/>
                <a:cs typeface="Calibri"/>
              </a:rPr>
              <a:t>PUPPET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FOR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CONFIGURATION</a:t>
            </a:r>
            <a:r>
              <a:rPr sz="1600" spc="2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MANAGEMENT</a:t>
            </a:r>
            <a:endParaRPr sz="1600">
              <a:latin typeface="Calibri"/>
              <a:cs typeface="Calibri"/>
            </a:endParaRPr>
          </a:p>
          <a:p>
            <a:pPr marL="425450" marR="417830" indent="10795">
              <a:lnSpc>
                <a:spcPct val="115100"/>
              </a:lnSpc>
            </a:pP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CI/CD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spc="70" dirty="0">
                <a:latin typeface="Calibri"/>
                <a:cs typeface="Calibri"/>
              </a:rPr>
              <a:t>TOOLS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(JENKINS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GITLAB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spc="75" dirty="0">
                <a:latin typeface="Calibri"/>
                <a:cs typeface="Calibri"/>
              </a:rPr>
              <a:t>IS</a:t>
            </a:r>
            <a:r>
              <a:rPr sz="1600" spc="2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RECOMMENDED) </a:t>
            </a:r>
            <a:r>
              <a:rPr sz="1600" dirty="0">
                <a:latin typeface="Calibri"/>
                <a:cs typeface="Calibri"/>
              </a:rPr>
              <a:t>LEARNING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spc="45" dirty="0">
                <a:latin typeface="Calibri"/>
                <a:cs typeface="Calibri"/>
              </a:rPr>
              <a:t>CONTAINERIZATION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2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CONTAINER</a:t>
            </a:r>
            <a:r>
              <a:rPr sz="1600" spc="260" dirty="0">
                <a:latin typeface="Calibri"/>
                <a:cs typeface="Calibri"/>
              </a:rPr>
              <a:t> </a:t>
            </a:r>
            <a:r>
              <a:rPr sz="1600" spc="40" dirty="0">
                <a:latin typeface="Calibri"/>
                <a:cs typeface="Calibri"/>
              </a:rPr>
              <a:t>ORCHESTRATION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853170" cy="9886950"/>
            <a:chOff x="0" y="0"/>
            <a:chExt cx="8853170" cy="9886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52907" cy="98863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" y="254867"/>
              <a:ext cx="8595063" cy="867333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84843" y="2674747"/>
            <a:ext cx="3066799" cy="693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5860216" y="4255906"/>
            <a:ext cx="598805" cy="655955"/>
          </a:xfrm>
          <a:custGeom>
            <a:avLst/>
            <a:gdLst/>
            <a:ahLst/>
            <a:cxnLst/>
            <a:rect l="l" t="t" r="r" b="b"/>
            <a:pathLst>
              <a:path w="598805" h="655954">
                <a:moveTo>
                  <a:pt x="224093" y="655890"/>
                </a:moveTo>
                <a:lnTo>
                  <a:pt x="187036" y="640309"/>
                </a:lnTo>
                <a:lnTo>
                  <a:pt x="182060" y="615644"/>
                </a:lnTo>
                <a:lnTo>
                  <a:pt x="187068" y="603522"/>
                </a:lnTo>
                <a:lnTo>
                  <a:pt x="197064" y="593611"/>
                </a:lnTo>
                <a:lnTo>
                  <a:pt x="211920" y="587141"/>
                </a:lnTo>
                <a:lnTo>
                  <a:pt x="240471" y="580547"/>
                </a:lnTo>
                <a:lnTo>
                  <a:pt x="326883" y="563558"/>
                </a:lnTo>
                <a:lnTo>
                  <a:pt x="457358" y="535868"/>
                </a:lnTo>
                <a:lnTo>
                  <a:pt x="500906" y="527515"/>
                </a:lnTo>
                <a:lnTo>
                  <a:pt x="526167" y="524946"/>
                </a:lnTo>
                <a:lnTo>
                  <a:pt x="551005" y="526820"/>
                </a:lnTo>
                <a:lnTo>
                  <a:pt x="575082" y="533491"/>
                </a:lnTo>
                <a:lnTo>
                  <a:pt x="598061" y="545314"/>
                </a:lnTo>
                <a:lnTo>
                  <a:pt x="598286" y="557328"/>
                </a:lnTo>
                <a:lnTo>
                  <a:pt x="581588" y="572892"/>
                </a:lnTo>
                <a:lnTo>
                  <a:pt x="542020" y="592589"/>
                </a:lnTo>
                <a:lnTo>
                  <a:pt x="298255" y="646545"/>
                </a:lnTo>
                <a:lnTo>
                  <a:pt x="242686" y="654555"/>
                </a:lnTo>
                <a:lnTo>
                  <a:pt x="224093" y="655890"/>
                </a:lnTo>
                <a:close/>
              </a:path>
              <a:path w="598805" h="655954">
                <a:moveTo>
                  <a:pt x="26049" y="344509"/>
                </a:moveTo>
                <a:lnTo>
                  <a:pt x="0" y="308136"/>
                </a:lnTo>
                <a:lnTo>
                  <a:pt x="253" y="297186"/>
                </a:lnTo>
                <a:lnTo>
                  <a:pt x="20882" y="222013"/>
                </a:lnTo>
                <a:lnTo>
                  <a:pt x="37813" y="168533"/>
                </a:lnTo>
                <a:lnTo>
                  <a:pt x="55125" y="115220"/>
                </a:lnTo>
                <a:lnTo>
                  <a:pt x="72838" y="62073"/>
                </a:lnTo>
                <a:lnTo>
                  <a:pt x="94083" y="26364"/>
                </a:lnTo>
                <a:lnTo>
                  <a:pt x="127163" y="0"/>
                </a:lnTo>
                <a:lnTo>
                  <a:pt x="135278" y="0"/>
                </a:lnTo>
                <a:lnTo>
                  <a:pt x="138251" y="18143"/>
                </a:lnTo>
                <a:lnTo>
                  <a:pt x="141646" y="36348"/>
                </a:lnTo>
                <a:lnTo>
                  <a:pt x="143774" y="54345"/>
                </a:lnTo>
                <a:lnTo>
                  <a:pt x="142942" y="71863"/>
                </a:lnTo>
                <a:lnTo>
                  <a:pt x="132346" y="122499"/>
                </a:lnTo>
                <a:lnTo>
                  <a:pt x="118168" y="172056"/>
                </a:lnTo>
                <a:lnTo>
                  <a:pt x="101264" y="220791"/>
                </a:lnTo>
                <a:lnTo>
                  <a:pt x="82487" y="268961"/>
                </a:lnTo>
                <a:lnTo>
                  <a:pt x="62694" y="316820"/>
                </a:lnTo>
                <a:lnTo>
                  <a:pt x="34348" y="342434"/>
                </a:lnTo>
                <a:lnTo>
                  <a:pt x="26049" y="344509"/>
                </a:lnTo>
                <a:close/>
              </a:path>
              <a:path w="598805" h="655954">
                <a:moveTo>
                  <a:pt x="155425" y="450813"/>
                </a:moveTo>
                <a:lnTo>
                  <a:pt x="145876" y="448762"/>
                </a:lnTo>
                <a:lnTo>
                  <a:pt x="136856" y="442747"/>
                </a:lnTo>
                <a:lnTo>
                  <a:pt x="130023" y="433542"/>
                </a:lnTo>
                <a:lnTo>
                  <a:pt x="127501" y="423669"/>
                </a:lnTo>
                <a:lnTo>
                  <a:pt x="128868" y="413713"/>
                </a:lnTo>
                <a:lnTo>
                  <a:pt x="158806" y="376537"/>
                </a:lnTo>
                <a:lnTo>
                  <a:pt x="189801" y="350082"/>
                </a:lnTo>
                <a:lnTo>
                  <a:pt x="200709" y="341148"/>
                </a:lnTo>
                <a:lnTo>
                  <a:pt x="210793" y="331504"/>
                </a:lnTo>
                <a:lnTo>
                  <a:pt x="244034" y="299335"/>
                </a:lnTo>
                <a:lnTo>
                  <a:pt x="279742" y="270539"/>
                </a:lnTo>
                <a:lnTo>
                  <a:pt x="317246" y="244169"/>
                </a:lnTo>
                <a:lnTo>
                  <a:pt x="355876" y="219271"/>
                </a:lnTo>
                <a:lnTo>
                  <a:pt x="394959" y="194898"/>
                </a:lnTo>
                <a:lnTo>
                  <a:pt x="441684" y="179974"/>
                </a:lnTo>
                <a:lnTo>
                  <a:pt x="459204" y="182216"/>
                </a:lnTo>
                <a:lnTo>
                  <a:pt x="446746" y="220355"/>
                </a:lnTo>
                <a:lnTo>
                  <a:pt x="411781" y="254329"/>
                </a:lnTo>
                <a:lnTo>
                  <a:pt x="318571" y="337428"/>
                </a:lnTo>
                <a:lnTo>
                  <a:pt x="284783" y="366897"/>
                </a:lnTo>
                <a:lnTo>
                  <a:pt x="250467" y="395803"/>
                </a:lnTo>
                <a:lnTo>
                  <a:pt x="213498" y="421750"/>
                </a:lnTo>
                <a:lnTo>
                  <a:pt x="174501" y="445195"/>
                </a:lnTo>
                <a:lnTo>
                  <a:pt x="165100" y="449443"/>
                </a:lnTo>
                <a:lnTo>
                  <a:pt x="155425" y="450813"/>
                </a:lnTo>
                <a:close/>
              </a:path>
            </a:pathLst>
          </a:custGeom>
          <a:solidFill>
            <a:srgbClr val="D4A27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2325" y="1883738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2325" y="2302838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02325" y="2721938"/>
            <a:ext cx="104775" cy="10477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851500" y="170502"/>
            <a:ext cx="842073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3.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80" dirty="0">
                <a:latin typeface="Calibri"/>
                <a:cs typeface="Calibri"/>
              </a:rPr>
              <a:t>Learning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any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cloud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computing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service.</a:t>
            </a:r>
            <a:r>
              <a:rPr sz="2800" spc="170" dirty="0">
                <a:latin typeface="Calibri"/>
                <a:cs typeface="Calibri"/>
              </a:rPr>
              <a:t> </a:t>
            </a:r>
            <a:r>
              <a:rPr sz="2800" spc="55" dirty="0">
                <a:latin typeface="Calibri"/>
                <a:cs typeface="Calibri"/>
              </a:rPr>
              <a:t>It</a:t>
            </a:r>
            <a:r>
              <a:rPr sz="2800" spc="175" dirty="0">
                <a:latin typeface="Calibri"/>
                <a:cs typeface="Calibri"/>
              </a:rPr>
              <a:t> </a:t>
            </a:r>
            <a:r>
              <a:rPr sz="2800" spc="60" dirty="0">
                <a:latin typeface="Calibri"/>
                <a:cs typeface="Calibri"/>
              </a:rPr>
              <a:t>is </a:t>
            </a:r>
            <a:r>
              <a:rPr sz="2800" spc="45" dirty="0">
                <a:latin typeface="Calibri"/>
                <a:cs typeface="Calibri"/>
              </a:rPr>
              <a:t>entirely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up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but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105" dirty="0">
                <a:latin typeface="Calibri"/>
                <a:cs typeface="Calibri"/>
              </a:rPr>
              <a:t>I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50" dirty="0">
                <a:latin typeface="Calibri"/>
                <a:cs typeface="Calibri"/>
              </a:rPr>
              <a:t>would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recommend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70" dirty="0">
                <a:latin typeface="Calibri"/>
                <a:cs typeface="Calibri"/>
              </a:rPr>
              <a:t>learning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any </a:t>
            </a:r>
            <a:r>
              <a:rPr sz="2800" dirty="0">
                <a:latin typeface="Calibri"/>
                <a:cs typeface="Calibri"/>
              </a:rPr>
              <a:t>one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75" dirty="0">
                <a:latin typeface="Calibri"/>
                <a:cs typeface="Calibri"/>
              </a:rPr>
              <a:t>following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39330" y="1674823"/>
            <a:ext cx="8341995" cy="802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marR="4598670">
              <a:lnSpc>
                <a:spcPct val="114599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AWS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(Amazon</a:t>
            </a:r>
            <a:r>
              <a:rPr sz="2400" spc="1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Web</a:t>
            </a:r>
            <a:r>
              <a:rPr sz="2400" spc="140" dirty="0">
                <a:latin typeface="Calibri"/>
                <a:cs typeface="Calibri"/>
              </a:rPr>
              <a:t> </a:t>
            </a:r>
            <a:r>
              <a:rPr sz="2400" spc="35" dirty="0">
                <a:latin typeface="Calibri"/>
                <a:cs typeface="Calibri"/>
              </a:rPr>
              <a:t>Services) </a:t>
            </a:r>
            <a:r>
              <a:rPr sz="2400" dirty="0">
                <a:latin typeface="Calibri"/>
                <a:cs typeface="Calibri"/>
              </a:rPr>
              <a:t>Microsoft</a:t>
            </a:r>
            <a:r>
              <a:rPr sz="2400" spc="1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Azure</a:t>
            </a:r>
            <a:endParaRPr sz="2400">
              <a:latin typeface="Calibri"/>
              <a:cs typeface="Calibri"/>
            </a:endParaRPr>
          </a:p>
          <a:p>
            <a:pPr marL="42545">
              <a:lnSpc>
                <a:spcPct val="100000"/>
              </a:lnSpc>
              <a:spcBef>
                <a:spcPts val="420"/>
              </a:spcBef>
            </a:pPr>
            <a:r>
              <a:rPr sz="2400" spc="50" dirty="0">
                <a:latin typeface="Calibri"/>
                <a:cs typeface="Calibri"/>
              </a:rPr>
              <a:t>Google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60" dirty="0">
                <a:latin typeface="Calibri"/>
                <a:cs typeface="Calibri"/>
              </a:rPr>
              <a:t>Cloud</a:t>
            </a:r>
            <a:r>
              <a:rPr sz="2400" spc="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Platform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100">
              <a:latin typeface="Calibri"/>
              <a:cs typeface="Calibri"/>
            </a:endParaRPr>
          </a:p>
          <a:p>
            <a:pPr marL="12700" marR="5080">
              <a:lnSpc>
                <a:spcPct val="117600"/>
              </a:lnSpc>
              <a:spcBef>
                <a:spcPts val="2470"/>
              </a:spcBef>
            </a:pPr>
            <a:r>
              <a:rPr sz="2550" spc="85" dirty="0">
                <a:latin typeface="Calibri"/>
                <a:cs typeface="Calibri"/>
              </a:rPr>
              <a:t>Each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concept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listed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here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70" dirty="0">
                <a:latin typeface="Calibri"/>
                <a:cs typeface="Calibri"/>
              </a:rPr>
              <a:t>has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separate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career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85" dirty="0">
                <a:latin typeface="Calibri"/>
                <a:cs typeface="Calibri"/>
              </a:rPr>
              <a:t>in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itself.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35" dirty="0">
                <a:latin typeface="Calibri"/>
                <a:cs typeface="Calibri"/>
              </a:rPr>
              <a:t>For </a:t>
            </a:r>
            <a:r>
              <a:rPr sz="2550" spc="70" dirty="0">
                <a:latin typeface="Calibri"/>
                <a:cs typeface="Calibri"/>
              </a:rPr>
              <a:t>example,</a:t>
            </a:r>
            <a:r>
              <a:rPr sz="2550" spc="12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20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system</a:t>
            </a:r>
            <a:r>
              <a:rPr sz="2550" spc="125" dirty="0">
                <a:latin typeface="Calibri"/>
                <a:cs typeface="Calibri"/>
              </a:rPr>
              <a:t> </a:t>
            </a:r>
            <a:r>
              <a:rPr sz="2550" spc="45" dirty="0">
                <a:latin typeface="Calibri"/>
                <a:cs typeface="Calibri"/>
              </a:rPr>
              <a:t>administrator</a:t>
            </a:r>
            <a:r>
              <a:rPr sz="2550" spc="120" dirty="0">
                <a:latin typeface="Calibri"/>
                <a:cs typeface="Calibri"/>
              </a:rPr>
              <a:t> </a:t>
            </a:r>
            <a:r>
              <a:rPr sz="2550" spc="85" dirty="0">
                <a:latin typeface="Calibri"/>
                <a:cs typeface="Calibri"/>
              </a:rPr>
              <a:t>(Linux)</a:t>
            </a:r>
            <a:r>
              <a:rPr sz="2550" spc="125" dirty="0">
                <a:latin typeface="Calibri"/>
                <a:cs typeface="Calibri"/>
              </a:rPr>
              <a:t> </a:t>
            </a:r>
            <a:r>
              <a:rPr sz="2550" spc="95" dirty="0">
                <a:latin typeface="Calibri"/>
                <a:cs typeface="Calibri"/>
              </a:rPr>
              <a:t>is</a:t>
            </a:r>
            <a:r>
              <a:rPr sz="2550" spc="12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25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separate</a:t>
            </a:r>
            <a:r>
              <a:rPr sz="2550" spc="63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career</a:t>
            </a:r>
            <a:r>
              <a:rPr sz="2550" spc="155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as</a:t>
            </a:r>
            <a:r>
              <a:rPr sz="2550" spc="155" dirty="0">
                <a:latin typeface="Calibri"/>
                <a:cs typeface="Calibri"/>
              </a:rPr>
              <a:t> </a:t>
            </a:r>
            <a:r>
              <a:rPr sz="2550" spc="45" dirty="0">
                <a:latin typeface="Calibri"/>
                <a:cs typeface="Calibri"/>
              </a:rPr>
              <a:t>compared</a:t>
            </a:r>
            <a:r>
              <a:rPr sz="2550" spc="15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155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container</a:t>
            </a:r>
            <a:r>
              <a:rPr sz="2550" spc="155" dirty="0">
                <a:latin typeface="Calibri"/>
                <a:cs typeface="Calibri"/>
              </a:rPr>
              <a:t> </a:t>
            </a:r>
            <a:r>
              <a:rPr sz="2550" spc="45" dirty="0">
                <a:latin typeface="Calibri"/>
                <a:cs typeface="Calibri"/>
              </a:rPr>
              <a:t>orchestration</a:t>
            </a:r>
            <a:r>
              <a:rPr sz="2550" spc="155" dirty="0">
                <a:latin typeface="Calibri"/>
                <a:cs typeface="Calibri"/>
              </a:rPr>
              <a:t> </a:t>
            </a:r>
            <a:r>
              <a:rPr sz="2550" spc="85" dirty="0">
                <a:latin typeface="Calibri"/>
                <a:cs typeface="Calibri"/>
              </a:rPr>
              <a:t>using </a:t>
            </a:r>
            <a:r>
              <a:rPr sz="2550" spc="45" dirty="0">
                <a:latin typeface="Calibri"/>
                <a:cs typeface="Calibri"/>
              </a:rPr>
              <a:t>Kubernetes.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But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as</a:t>
            </a:r>
            <a:r>
              <a:rPr sz="2550" spc="13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DevOps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engineer,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you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must</a:t>
            </a:r>
            <a:r>
              <a:rPr sz="2550" spc="13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have</a:t>
            </a:r>
            <a:r>
              <a:rPr sz="2550" spc="130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the </a:t>
            </a:r>
            <a:r>
              <a:rPr sz="2550" spc="75" dirty="0">
                <a:latin typeface="Calibri"/>
                <a:cs typeface="Calibri"/>
              </a:rPr>
              <a:t>basic</a:t>
            </a:r>
            <a:r>
              <a:rPr sz="2550" spc="170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knowledge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of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130" dirty="0">
                <a:latin typeface="Calibri"/>
                <a:cs typeface="Calibri"/>
              </a:rPr>
              <a:t>all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the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areas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105" dirty="0">
                <a:latin typeface="Calibri"/>
                <a:cs typeface="Calibri"/>
              </a:rPr>
              <a:t>I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mentioned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65" dirty="0">
                <a:latin typeface="Calibri"/>
                <a:cs typeface="Calibri"/>
              </a:rPr>
              <a:t>so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that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you </a:t>
            </a:r>
            <a:r>
              <a:rPr sz="2550" dirty="0">
                <a:latin typeface="Calibri"/>
                <a:cs typeface="Calibri"/>
              </a:rPr>
              <a:t>are</a:t>
            </a:r>
            <a:r>
              <a:rPr sz="2550" spc="165" dirty="0">
                <a:latin typeface="Calibri"/>
                <a:cs typeface="Calibri"/>
              </a:rPr>
              <a:t> </a:t>
            </a:r>
            <a:r>
              <a:rPr sz="2550" spc="95" dirty="0">
                <a:latin typeface="Calibri"/>
                <a:cs typeface="Calibri"/>
              </a:rPr>
              <a:t>fully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gripped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start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your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career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as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DevOps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engineer. </a:t>
            </a:r>
            <a:r>
              <a:rPr sz="2550" spc="105" dirty="0">
                <a:latin typeface="Calibri"/>
                <a:cs typeface="Calibri"/>
              </a:rPr>
              <a:t>I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took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105" dirty="0">
                <a:latin typeface="Calibri"/>
                <a:cs typeface="Calibri"/>
              </a:rPr>
              <a:t>full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month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cover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every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concept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by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80" dirty="0">
                <a:latin typeface="Calibri"/>
                <a:cs typeface="Calibri"/>
              </a:rPr>
              <a:t>learning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30" dirty="0">
                <a:latin typeface="Calibri"/>
                <a:cs typeface="Calibri"/>
              </a:rPr>
              <a:t>and </a:t>
            </a:r>
            <a:r>
              <a:rPr sz="2550" dirty="0">
                <a:latin typeface="Calibri"/>
                <a:cs typeface="Calibri"/>
              </a:rPr>
              <a:t>then</a:t>
            </a:r>
            <a:r>
              <a:rPr sz="2550" spc="200" dirty="0">
                <a:latin typeface="Calibri"/>
                <a:cs typeface="Calibri"/>
              </a:rPr>
              <a:t> </a:t>
            </a:r>
            <a:r>
              <a:rPr sz="2550" spc="90" dirty="0">
                <a:latin typeface="Calibri"/>
                <a:cs typeface="Calibri"/>
              </a:rPr>
              <a:t>applying</a:t>
            </a:r>
            <a:r>
              <a:rPr sz="2550" spc="19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the</a:t>
            </a:r>
            <a:r>
              <a:rPr sz="2550" spc="200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concepts</a:t>
            </a:r>
            <a:r>
              <a:rPr sz="2550" spc="195" dirty="0">
                <a:latin typeface="Calibri"/>
                <a:cs typeface="Calibri"/>
              </a:rPr>
              <a:t> </a:t>
            </a:r>
            <a:r>
              <a:rPr sz="2550" spc="85" dirty="0">
                <a:latin typeface="Calibri"/>
                <a:cs typeface="Calibri"/>
              </a:rPr>
              <a:t>in</a:t>
            </a:r>
            <a:r>
              <a:rPr sz="2550" spc="200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hands-</a:t>
            </a:r>
            <a:r>
              <a:rPr sz="2550" spc="50" dirty="0">
                <a:latin typeface="Calibri"/>
                <a:cs typeface="Calibri"/>
              </a:rPr>
              <a:t>on</a:t>
            </a:r>
            <a:r>
              <a:rPr sz="2550" spc="19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projects.</a:t>
            </a:r>
            <a:r>
              <a:rPr sz="2550" spc="200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If</a:t>
            </a:r>
            <a:r>
              <a:rPr sz="2550" spc="195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you </a:t>
            </a:r>
            <a:r>
              <a:rPr sz="2550" dirty="0">
                <a:latin typeface="Calibri"/>
                <a:cs typeface="Calibri"/>
              </a:rPr>
              <a:t>don’t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practice,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you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spc="125" dirty="0">
                <a:latin typeface="Calibri"/>
                <a:cs typeface="Calibri"/>
              </a:rPr>
              <a:t>will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forget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because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there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are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a</a:t>
            </a:r>
            <a:r>
              <a:rPr sz="2550" spc="190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lot</a:t>
            </a:r>
            <a:r>
              <a:rPr sz="2550" spc="185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of </a:t>
            </a:r>
            <a:r>
              <a:rPr sz="2550" spc="55" dirty="0">
                <a:latin typeface="Calibri"/>
                <a:cs typeface="Calibri"/>
              </a:rPr>
              <a:t>concepts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and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70" dirty="0">
                <a:latin typeface="Calibri"/>
                <a:cs typeface="Calibri"/>
              </a:rPr>
              <a:t>tools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learn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and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apply.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50" dirty="0">
                <a:latin typeface="Calibri"/>
                <a:cs typeface="Calibri"/>
              </a:rPr>
              <a:t>It's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75" dirty="0">
                <a:latin typeface="Calibri"/>
                <a:cs typeface="Calibri"/>
              </a:rPr>
              <a:t>overwhelming</a:t>
            </a:r>
            <a:r>
              <a:rPr sz="2550" spc="160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at </a:t>
            </a:r>
            <a:r>
              <a:rPr sz="2550" dirty="0">
                <a:latin typeface="Calibri"/>
                <a:cs typeface="Calibri"/>
              </a:rPr>
              <a:t>the</a:t>
            </a:r>
            <a:r>
              <a:rPr sz="2550" spc="16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start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but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65" dirty="0">
                <a:latin typeface="Calibri"/>
                <a:cs typeface="Calibri"/>
              </a:rPr>
              <a:t>consistency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95" dirty="0">
                <a:latin typeface="Calibri"/>
                <a:cs typeface="Calibri"/>
              </a:rPr>
              <a:t>is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the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key.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70" dirty="0">
                <a:latin typeface="Calibri"/>
                <a:cs typeface="Calibri"/>
              </a:rPr>
              <a:t>Be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consistent</a:t>
            </a:r>
            <a:r>
              <a:rPr sz="2550" spc="175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and</a:t>
            </a:r>
            <a:r>
              <a:rPr sz="2550" spc="180" dirty="0">
                <a:latin typeface="Calibri"/>
                <a:cs typeface="Calibri"/>
              </a:rPr>
              <a:t> </a:t>
            </a:r>
            <a:r>
              <a:rPr sz="2550" spc="60" dirty="0">
                <a:latin typeface="Calibri"/>
                <a:cs typeface="Calibri"/>
              </a:rPr>
              <a:t>stick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one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spc="65" dirty="0">
                <a:latin typeface="Calibri"/>
                <a:cs typeface="Calibri"/>
              </a:rPr>
              <a:t>masterclass</a:t>
            </a:r>
            <a:r>
              <a:rPr sz="2550" spc="200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or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roadmap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from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spc="95" dirty="0">
                <a:latin typeface="Calibri"/>
                <a:cs typeface="Calibri"/>
              </a:rPr>
              <a:t>beginning</a:t>
            </a:r>
            <a:r>
              <a:rPr sz="2550" spc="204" dirty="0">
                <a:latin typeface="Calibri"/>
                <a:cs typeface="Calibri"/>
              </a:rPr>
              <a:t> </a:t>
            </a:r>
            <a:r>
              <a:rPr sz="2550" dirty="0">
                <a:latin typeface="Calibri"/>
                <a:cs typeface="Calibri"/>
              </a:rPr>
              <a:t>to</a:t>
            </a:r>
            <a:r>
              <a:rPr sz="2550" spc="200" dirty="0">
                <a:latin typeface="Calibri"/>
                <a:cs typeface="Calibri"/>
              </a:rPr>
              <a:t> </a:t>
            </a:r>
            <a:r>
              <a:rPr sz="2550" spc="-25" dirty="0">
                <a:latin typeface="Calibri"/>
                <a:cs typeface="Calibri"/>
              </a:rPr>
              <a:t>end </a:t>
            </a:r>
            <a:r>
              <a:rPr sz="2550" spc="60" dirty="0">
                <a:latin typeface="Calibri"/>
                <a:cs typeface="Calibri"/>
              </a:rPr>
              <a:t>everything</a:t>
            </a:r>
            <a:r>
              <a:rPr sz="2550" spc="130" dirty="0">
                <a:latin typeface="Calibri"/>
                <a:cs typeface="Calibri"/>
              </a:rPr>
              <a:t> </a:t>
            </a:r>
            <a:r>
              <a:rPr sz="2550" spc="125" dirty="0">
                <a:latin typeface="Calibri"/>
                <a:cs typeface="Calibri"/>
              </a:rPr>
              <a:t>will</a:t>
            </a:r>
            <a:r>
              <a:rPr sz="2550" spc="130" dirty="0">
                <a:latin typeface="Calibri"/>
                <a:cs typeface="Calibri"/>
              </a:rPr>
              <a:t> </a:t>
            </a:r>
            <a:r>
              <a:rPr sz="2550" spc="55" dirty="0">
                <a:latin typeface="Calibri"/>
                <a:cs typeface="Calibri"/>
              </a:rPr>
              <a:t>come</a:t>
            </a:r>
            <a:r>
              <a:rPr sz="2550" spc="125" dirty="0">
                <a:latin typeface="Calibri"/>
                <a:cs typeface="Calibri"/>
              </a:rPr>
              <a:t> </a:t>
            </a:r>
            <a:r>
              <a:rPr sz="2550" spc="-10" dirty="0">
                <a:latin typeface="Calibri"/>
                <a:cs typeface="Calibri"/>
              </a:rPr>
              <a:t>together.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1291</Words>
  <Application>Microsoft Office PowerPoint</Application>
  <PresentationFormat>Custom</PresentationFormat>
  <Paragraphs>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Microsoft Sans Serif</vt:lpstr>
      <vt:lpstr>Tahoma</vt:lpstr>
      <vt:lpstr>Trebuchet MS</vt:lpstr>
      <vt:lpstr>Verdana</vt:lpstr>
      <vt:lpstr>Office Theme</vt:lpstr>
      <vt:lpstr>RAMSHA DAUDPOTA 19SW50</vt:lpstr>
      <vt:lpstr>LIST OF CONTENT</vt:lpstr>
      <vt:lpstr>WELCOME TO MY CAREER STORY</vt:lpstr>
      <vt:lpstr>BEGINNNING OF FIELD</vt:lpstr>
      <vt:lpstr>WHAT IS DEVOPS</vt:lpstr>
      <vt:lpstr>SWITCHING TO DEVOPS</vt:lpstr>
      <vt:lpstr>PowerPoint Presentation</vt:lpstr>
      <vt:lpstr>DEVOPS STARTING</vt:lpstr>
      <vt:lpstr>3. Learning any one cloud computing service. It is entirely up to you but I would recommend learning any one of the following</vt:lpstr>
      <vt:lpstr>DEVOPS SCOPE</vt:lpstr>
      <vt:lpstr>PROS OF DEVOPS</vt:lpstr>
      <vt:lpstr>CONS OF DEVOPS</vt:lpstr>
      <vt:lpstr>THANKS FOR READING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 Brown Minimalist Pitch Deck Presentation</dc:title>
  <dc:creator>Ramsha Daudpota</dc:creator>
  <cp:keywords>DAFcQNbpaoI,BAFcQNDGtpk</cp:keywords>
  <cp:lastModifiedBy>Microsoft account</cp:lastModifiedBy>
  <cp:revision>1</cp:revision>
  <dcterms:created xsi:type="dcterms:W3CDTF">2023-03-28T19:25:22Z</dcterms:created>
  <dcterms:modified xsi:type="dcterms:W3CDTF">2023-03-29T14:44:51Z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2023-03-28T00:00:00Z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2023-03-28T00:00:00Z</vt:filetime>
  </property>
</Properties>
</file>